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Default Extension="jpeg" ContentType="image/jpeg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21"/>
  </p:handoutMasterIdLst>
  <p:sldIdLst>
    <p:sldId id="256" r:id="rId2"/>
    <p:sldId id="278" r:id="rId3"/>
    <p:sldId id="258" r:id="rId4"/>
    <p:sldId id="273" r:id="rId5"/>
    <p:sldId id="272" r:id="rId6"/>
    <p:sldId id="268" r:id="rId7"/>
    <p:sldId id="257" r:id="rId8"/>
    <p:sldId id="259" r:id="rId9"/>
    <p:sldId id="260" r:id="rId10"/>
    <p:sldId id="262" r:id="rId11"/>
    <p:sldId id="263" r:id="rId12"/>
    <p:sldId id="264" r:id="rId13"/>
    <p:sldId id="265" r:id="rId14"/>
    <p:sldId id="271" r:id="rId15"/>
    <p:sldId id="274" r:id="rId16"/>
    <p:sldId id="275" r:id="rId17"/>
    <p:sldId id="277" r:id="rId18"/>
    <p:sldId id="276" r:id="rId19"/>
    <p:sldId id="267" r:id="rId20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4DC00-F608-4C9B-A28F-BB490D5285B0}" type="datetimeFigureOut">
              <a:rPr lang="fr-CA" smtClean="0"/>
              <a:t>2013-01-29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E551B-F3B1-4745-A347-37ED6550893F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91721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08F069-2724-4EAF-B60A-A199FF4CE3FF}" type="datetimeFigureOut">
              <a:rPr lang="fr-CA" smtClean="0"/>
              <a:t>2013-01-29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A07D3C-A960-46C0-B27D-E5453D51DEF1}" type="slidenum">
              <a:rPr lang="fr-CA" smtClean="0"/>
              <a:t>‹#›</a:t>
            </a:fld>
            <a:endParaRPr lang="fr-CA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F069-2724-4EAF-B60A-A199FF4CE3FF}" type="datetimeFigureOut">
              <a:rPr lang="fr-CA" smtClean="0"/>
              <a:t>2013-01-29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7D3C-A960-46C0-B27D-E5453D51DEF1}" type="slidenum">
              <a:rPr lang="fr-CA" smtClean="0"/>
              <a:t>‹#›</a:t>
            </a:fld>
            <a:endParaRPr lang="fr-CA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F069-2724-4EAF-B60A-A199FF4CE3FF}" type="datetimeFigureOut">
              <a:rPr lang="fr-CA" smtClean="0"/>
              <a:t>2013-01-29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7D3C-A960-46C0-B27D-E5453D51DEF1}" type="slidenum">
              <a:rPr lang="fr-CA" smtClean="0"/>
              <a:t>‹#›</a:t>
            </a:fld>
            <a:endParaRPr lang="fr-CA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F069-2724-4EAF-B60A-A199FF4CE3FF}" type="datetimeFigureOut">
              <a:rPr lang="fr-CA" smtClean="0"/>
              <a:t>2013-01-29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7D3C-A960-46C0-B27D-E5453D51DEF1}" type="slidenum">
              <a:rPr lang="fr-CA" smtClean="0"/>
              <a:t>‹#›</a:t>
            </a:fld>
            <a:endParaRPr lang="fr-C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F069-2724-4EAF-B60A-A199FF4CE3FF}" type="datetimeFigureOut">
              <a:rPr lang="fr-CA" smtClean="0"/>
              <a:t>2013-01-29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7D3C-A960-46C0-B27D-E5453D51DEF1}" type="slidenum">
              <a:rPr lang="fr-CA" smtClean="0"/>
              <a:t>‹#›</a:t>
            </a:fld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F069-2724-4EAF-B60A-A199FF4CE3FF}" type="datetimeFigureOut">
              <a:rPr lang="fr-CA" smtClean="0"/>
              <a:t>2013-01-29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7D3C-A960-46C0-B27D-E5453D51DEF1}" type="slidenum">
              <a:rPr lang="fr-CA" smtClean="0"/>
              <a:t>‹#›</a:t>
            </a:fld>
            <a:endParaRPr lang="fr-C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F069-2724-4EAF-B60A-A199FF4CE3FF}" type="datetimeFigureOut">
              <a:rPr lang="fr-CA" smtClean="0"/>
              <a:t>2013-01-29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7D3C-A960-46C0-B27D-E5453D51DEF1}" type="slidenum">
              <a:rPr lang="fr-CA" smtClean="0"/>
              <a:t>‹#›</a:t>
            </a:fld>
            <a:endParaRPr lang="fr-CA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F069-2724-4EAF-B60A-A199FF4CE3FF}" type="datetimeFigureOut">
              <a:rPr lang="fr-CA" smtClean="0"/>
              <a:t>2013-01-29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7D3C-A960-46C0-B27D-E5453D51DEF1}" type="slidenum">
              <a:rPr lang="fr-CA" smtClean="0"/>
              <a:t>‹#›</a:t>
            </a:fld>
            <a:endParaRPr lang="fr-CA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F069-2724-4EAF-B60A-A199FF4CE3FF}" type="datetimeFigureOut">
              <a:rPr lang="fr-CA" smtClean="0"/>
              <a:t>2013-01-29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7D3C-A960-46C0-B27D-E5453D51DEF1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F069-2724-4EAF-B60A-A199FF4CE3FF}" type="datetimeFigureOut">
              <a:rPr lang="fr-CA" smtClean="0"/>
              <a:t>2013-01-29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7D3C-A960-46C0-B27D-E5453D51DEF1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F069-2724-4EAF-B60A-A199FF4CE3FF}" type="datetimeFigureOut">
              <a:rPr lang="fr-CA" smtClean="0"/>
              <a:t>2013-01-29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7D3C-A960-46C0-B27D-E5453D51DEF1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108F069-2724-4EAF-B60A-A199FF4CE3FF}" type="datetimeFigureOut">
              <a:rPr lang="fr-CA" smtClean="0"/>
              <a:t>2013-01-29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6A07D3C-A960-46C0-B27D-E5453D51DEF1}" type="slidenum">
              <a:rPr lang="fr-CA" smtClean="0"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d43.bc.ca/school/riverside/ProgramsServices/FrenchImmersion/Pages/default.asp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err="1" smtClean="0"/>
              <a:t>Welcome</a:t>
            </a:r>
            <a:r>
              <a:rPr lang="fr-CA" dirty="0" smtClean="0"/>
              <a:t> to Riverside</a:t>
            </a: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dirty="0" smtClean="0"/>
              <a:t>Parent Information Session</a:t>
            </a:r>
          </a:p>
          <a:p>
            <a:endParaRPr lang="fr-CA" dirty="0" smtClean="0"/>
          </a:p>
          <a:p>
            <a:r>
              <a:rPr lang="fr-CA" dirty="0" smtClean="0"/>
              <a:t>French Immersion Program</a:t>
            </a:r>
          </a:p>
          <a:p>
            <a:endParaRPr lang="fr-CA" dirty="0" smtClean="0"/>
          </a:p>
          <a:p>
            <a:r>
              <a:rPr lang="fr-CA" dirty="0" smtClean="0"/>
              <a:t>Tuesday, </a:t>
            </a:r>
            <a:r>
              <a:rPr lang="fr-CA" dirty="0" err="1" smtClean="0"/>
              <a:t>January</a:t>
            </a:r>
            <a:r>
              <a:rPr lang="fr-CA" dirty="0" smtClean="0"/>
              <a:t> 29, 2013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9830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5" y="2248347"/>
            <a:ext cx="8208912" cy="38778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2800" dirty="0" err="1" smtClean="0"/>
              <a:t>Students</a:t>
            </a:r>
            <a:r>
              <a:rPr lang="fr-CA" sz="2800" dirty="0" smtClean="0"/>
              <a:t> </a:t>
            </a:r>
            <a:r>
              <a:rPr lang="fr-CA" sz="2800" dirty="0" err="1" smtClean="0"/>
              <a:t>should</a:t>
            </a:r>
            <a:r>
              <a:rPr lang="fr-CA" sz="2800" dirty="0" smtClean="0"/>
              <a:t> </a:t>
            </a:r>
            <a:r>
              <a:rPr lang="fr-CA" sz="2800" dirty="0" err="1" smtClean="0"/>
              <a:t>take</a:t>
            </a:r>
            <a:r>
              <a:rPr lang="fr-CA" sz="2800" dirty="0" smtClean="0"/>
              <a:t> </a:t>
            </a:r>
            <a:r>
              <a:rPr lang="fr-CA" sz="2800" dirty="0" err="1" smtClean="0"/>
              <a:t>advantage</a:t>
            </a:r>
            <a:r>
              <a:rPr lang="fr-CA" sz="2800" dirty="0" smtClean="0"/>
              <a:t> of all the </a:t>
            </a:r>
            <a:r>
              <a:rPr lang="fr-CA" sz="2800" dirty="0" err="1" smtClean="0"/>
              <a:t>activities</a:t>
            </a:r>
            <a:r>
              <a:rPr lang="fr-CA" sz="2800" dirty="0" smtClean="0"/>
              <a:t> in the </a:t>
            </a:r>
            <a:r>
              <a:rPr lang="fr-CA" sz="2800" dirty="0" err="1" smtClean="0"/>
              <a:t>school</a:t>
            </a:r>
            <a:r>
              <a:rPr lang="fr-CA" sz="2800" dirty="0" smtClean="0"/>
              <a:t> to use </a:t>
            </a:r>
            <a:r>
              <a:rPr lang="fr-CA" sz="2800" dirty="0" err="1" smtClean="0"/>
              <a:t>their</a:t>
            </a:r>
            <a:r>
              <a:rPr lang="fr-CA" sz="2800" dirty="0" smtClean="0"/>
              <a:t> French: films, </a:t>
            </a:r>
            <a:r>
              <a:rPr lang="fr-CA" sz="2800" dirty="0" err="1" smtClean="0"/>
              <a:t>plays</a:t>
            </a:r>
            <a:r>
              <a:rPr lang="fr-CA" sz="2800" dirty="0" smtClean="0"/>
              <a:t>, </a:t>
            </a:r>
            <a:r>
              <a:rPr lang="fr-CA" sz="2800" dirty="0" err="1" smtClean="0"/>
              <a:t>peer</a:t>
            </a:r>
            <a:r>
              <a:rPr lang="fr-CA" sz="2800" dirty="0" smtClean="0"/>
              <a:t> </a:t>
            </a:r>
            <a:r>
              <a:rPr lang="fr-CA" sz="2800" dirty="0" err="1" smtClean="0"/>
              <a:t>tutoring</a:t>
            </a:r>
            <a:r>
              <a:rPr lang="fr-CA" sz="2800" dirty="0" smtClean="0"/>
              <a:t>, </a:t>
            </a:r>
            <a:r>
              <a:rPr lang="fr-CA" sz="2800" dirty="0" err="1" smtClean="0"/>
              <a:t>electives</a:t>
            </a:r>
            <a:r>
              <a:rPr lang="fr-CA" sz="2800" dirty="0" smtClean="0"/>
              <a:t>, and </a:t>
            </a:r>
            <a:r>
              <a:rPr lang="fr-CA" sz="2800" dirty="0" err="1" smtClean="0"/>
              <a:t>writing</a:t>
            </a:r>
            <a:r>
              <a:rPr lang="fr-CA" sz="2800" dirty="0" smtClean="0"/>
              <a:t> for </a:t>
            </a:r>
            <a:r>
              <a:rPr lang="fr-CA" sz="2800" i="1" dirty="0" smtClean="0"/>
              <a:t>the</a:t>
            </a:r>
            <a:r>
              <a:rPr lang="fr-CA" sz="2800" dirty="0" smtClean="0"/>
              <a:t> </a:t>
            </a:r>
            <a:r>
              <a:rPr lang="fr-CA" sz="2800" i="1" dirty="0" err="1" smtClean="0"/>
              <a:t>eddy</a:t>
            </a:r>
            <a:r>
              <a:rPr lang="fr-CA" sz="2800" dirty="0" smtClean="0"/>
              <a:t>.</a:t>
            </a:r>
          </a:p>
          <a:p>
            <a:pPr marL="0" indent="0">
              <a:buNone/>
            </a:pPr>
            <a:endParaRPr lang="fr-CA" sz="2800" dirty="0" smtClean="0"/>
          </a:p>
          <a:p>
            <a:pPr marL="0" indent="0">
              <a:buNone/>
            </a:pPr>
            <a:r>
              <a:rPr lang="fr-CA" sz="2800" dirty="0" err="1" smtClean="0"/>
              <a:t>Outside</a:t>
            </a:r>
            <a:r>
              <a:rPr lang="fr-CA" sz="2800" dirty="0" smtClean="0"/>
              <a:t> of </a:t>
            </a:r>
            <a:r>
              <a:rPr lang="fr-CA" sz="2800" dirty="0" err="1" smtClean="0"/>
              <a:t>school</a:t>
            </a:r>
            <a:r>
              <a:rPr lang="fr-CA" sz="2800" dirty="0" smtClean="0"/>
              <a:t>, Riverside </a:t>
            </a:r>
            <a:r>
              <a:rPr lang="fr-CA" sz="2800" dirty="0" err="1" smtClean="0"/>
              <a:t>facilitates</a:t>
            </a:r>
            <a:r>
              <a:rPr lang="fr-CA" sz="2800" dirty="0" smtClean="0"/>
              <a:t> </a:t>
            </a:r>
            <a:r>
              <a:rPr lang="fr-CA" sz="2800" dirty="0" err="1" smtClean="0"/>
              <a:t>student</a:t>
            </a:r>
            <a:r>
              <a:rPr lang="fr-CA" sz="2800" dirty="0" smtClean="0"/>
              <a:t> participation in </a:t>
            </a:r>
            <a:r>
              <a:rPr lang="fr-CA" sz="2800" dirty="0" err="1" smtClean="0"/>
              <a:t>summer</a:t>
            </a:r>
            <a:r>
              <a:rPr lang="fr-CA" sz="2800" dirty="0" smtClean="0"/>
              <a:t> </a:t>
            </a:r>
            <a:r>
              <a:rPr lang="fr-CA" sz="2800" dirty="0" err="1" smtClean="0"/>
              <a:t>work</a:t>
            </a:r>
            <a:r>
              <a:rPr lang="fr-CA" sz="2800" dirty="0" smtClean="0"/>
              <a:t> exchange programs, </a:t>
            </a:r>
            <a:r>
              <a:rPr lang="fr-CA" sz="2800" dirty="0" err="1" smtClean="0"/>
              <a:t>Encounters</a:t>
            </a:r>
            <a:r>
              <a:rPr lang="fr-CA" sz="2800" dirty="0" smtClean="0"/>
              <a:t> </a:t>
            </a:r>
            <a:r>
              <a:rPr lang="fr-CA" sz="2800" dirty="0" err="1" smtClean="0"/>
              <a:t>with</a:t>
            </a:r>
            <a:r>
              <a:rPr lang="fr-CA" sz="2800" dirty="0" smtClean="0"/>
              <a:t> Canada, </a:t>
            </a:r>
            <a:r>
              <a:rPr lang="fr-CA" sz="2800" dirty="0" err="1" smtClean="0"/>
              <a:t>summer</a:t>
            </a:r>
            <a:r>
              <a:rPr lang="fr-CA" sz="2800" dirty="0" smtClean="0"/>
              <a:t> </a:t>
            </a:r>
            <a:r>
              <a:rPr lang="fr-CA" sz="2800" dirty="0" err="1" smtClean="0"/>
              <a:t>study</a:t>
            </a:r>
            <a:r>
              <a:rPr lang="fr-CA" sz="2800" dirty="0" smtClean="0"/>
              <a:t> programs, and trips to Europe. </a:t>
            </a:r>
            <a:r>
              <a:rPr lang="fr-CA" sz="2800" dirty="0" err="1" smtClean="0"/>
              <a:t>Many</a:t>
            </a:r>
            <a:r>
              <a:rPr lang="fr-CA" sz="2800" dirty="0" smtClean="0"/>
              <a:t> links are </a:t>
            </a:r>
            <a:r>
              <a:rPr lang="fr-CA" sz="2800" dirty="0" err="1" smtClean="0"/>
              <a:t>posted</a:t>
            </a:r>
            <a:r>
              <a:rPr lang="fr-CA" sz="2800" dirty="0" smtClean="0"/>
              <a:t> on the </a:t>
            </a:r>
            <a:r>
              <a:rPr lang="fr-CA" sz="2800" dirty="0" err="1" smtClean="0"/>
              <a:t>department’s</a:t>
            </a:r>
            <a:r>
              <a:rPr lang="fr-CA" sz="2800" dirty="0" smtClean="0"/>
              <a:t> </a:t>
            </a:r>
            <a:r>
              <a:rPr lang="fr-CA" sz="2800" dirty="0" smtClean="0">
                <a:hlinkClick r:id="rId2"/>
              </a:rPr>
              <a:t>web page</a:t>
            </a:r>
            <a:r>
              <a:rPr lang="fr-CA" sz="2800" dirty="0" smtClean="0"/>
              <a:t>.</a:t>
            </a:r>
            <a:endParaRPr lang="fr-CA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Opportunities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8037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649" y="-171400"/>
            <a:ext cx="11941721" cy="7545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37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656" y="159742"/>
            <a:ext cx="11970007" cy="6733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72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CA" sz="3200" dirty="0" err="1" smtClean="0"/>
              <a:t>Teachers</a:t>
            </a:r>
            <a:r>
              <a:rPr lang="fr-CA" sz="3200" dirty="0" smtClean="0"/>
              <a:t> </a:t>
            </a:r>
            <a:r>
              <a:rPr lang="fr-CA" sz="3200" dirty="0" err="1" smtClean="0"/>
              <a:t>available</a:t>
            </a:r>
            <a:r>
              <a:rPr lang="fr-CA" sz="3200" dirty="0" smtClean="0"/>
              <a:t> </a:t>
            </a:r>
            <a:r>
              <a:rPr lang="fr-CA" sz="3200" dirty="0" err="1" smtClean="0"/>
              <a:t>at</a:t>
            </a:r>
            <a:r>
              <a:rPr lang="fr-CA" sz="3200" dirty="0" smtClean="0"/>
              <a:t> lunch or </a:t>
            </a:r>
            <a:r>
              <a:rPr lang="fr-CA" sz="3200" dirty="0" err="1" smtClean="0"/>
              <a:t>after</a:t>
            </a:r>
            <a:r>
              <a:rPr lang="fr-CA" sz="3200" dirty="0" smtClean="0"/>
              <a:t> </a:t>
            </a:r>
            <a:r>
              <a:rPr lang="fr-CA" sz="3200" dirty="0" err="1" smtClean="0"/>
              <a:t>school</a:t>
            </a:r>
            <a:r>
              <a:rPr lang="fr-CA" sz="3200" dirty="0" smtClean="0"/>
              <a:t>.</a:t>
            </a:r>
          </a:p>
          <a:p>
            <a:r>
              <a:rPr lang="fr-CA" sz="3200" dirty="0" err="1" smtClean="0"/>
              <a:t>Teacher</a:t>
            </a:r>
            <a:r>
              <a:rPr lang="fr-CA" sz="3200" dirty="0" smtClean="0"/>
              <a:t> e-mail and class web sites.</a:t>
            </a:r>
          </a:p>
          <a:p>
            <a:r>
              <a:rPr lang="fr-CA" sz="3200" dirty="0" smtClean="0"/>
              <a:t>French Immersion Peer </a:t>
            </a:r>
            <a:r>
              <a:rPr lang="fr-CA" sz="3200" dirty="0" err="1"/>
              <a:t>T</a:t>
            </a:r>
            <a:r>
              <a:rPr lang="fr-CA" sz="3200" dirty="0" err="1" smtClean="0"/>
              <a:t>utors</a:t>
            </a:r>
            <a:r>
              <a:rPr lang="fr-CA" sz="3200" dirty="0" smtClean="0"/>
              <a:t>. </a:t>
            </a:r>
          </a:p>
          <a:p>
            <a:r>
              <a:rPr lang="fr-CA" sz="3200" i="1" dirty="0"/>
              <a:t>A</a:t>
            </a:r>
            <a:r>
              <a:rPr lang="fr-CA" sz="3200" i="1" dirty="0" smtClean="0"/>
              <a:t>ssistante</a:t>
            </a:r>
            <a:r>
              <a:rPr lang="fr-CA" sz="3200" dirty="0" smtClean="0"/>
              <a:t>, Mme Grieg, </a:t>
            </a:r>
            <a:r>
              <a:rPr lang="fr-CA" sz="3200" dirty="0" err="1" smtClean="0"/>
              <a:t>is</a:t>
            </a:r>
            <a:r>
              <a:rPr lang="fr-CA" sz="3200" dirty="0" smtClean="0"/>
              <a:t> </a:t>
            </a:r>
            <a:r>
              <a:rPr lang="fr-CA" sz="3200" dirty="0" err="1" smtClean="0"/>
              <a:t>here</a:t>
            </a:r>
            <a:r>
              <a:rPr lang="fr-CA" sz="3200" dirty="0" smtClean="0"/>
              <a:t> for </a:t>
            </a:r>
            <a:r>
              <a:rPr lang="fr-CA" sz="3200" dirty="0" err="1" smtClean="0"/>
              <a:t>teachers</a:t>
            </a:r>
            <a:r>
              <a:rPr lang="fr-CA" sz="3200" dirty="0" smtClean="0"/>
              <a:t> and </a:t>
            </a:r>
            <a:r>
              <a:rPr lang="fr-CA" sz="3200" dirty="0" err="1" smtClean="0"/>
              <a:t>students</a:t>
            </a:r>
            <a:r>
              <a:rPr lang="fr-CA" sz="3200" dirty="0" smtClean="0"/>
              <a:t> on </a:t>
            </a:r>
            <a:r>
              <a:rPr lang="fr-CA" sz="3200" dirty="0" err="1" smtClean="0"/>
              <a:t>Mondays</a:t>
            </a:r>
            <a:r>
              <a:rPr lang="fr-CA" sz="3200" dirty="0" smtClean="0"/>
              <a:t> and </a:t>
            </a:r>
            <a:r>
              <a:rPr lang="fr-CA" sz="3200" dirty="0" err="1" smtClean="0"/>
              <a:t>Wednesdays</a:t>
            </a:r>
            <a:r>
              <a:rPr lang="fr-CA" sz="3200" dirty="0" smtClean="0"/>
              <a:t>.</a:t>
            </a:r>
          </a:p>
          <a:p>
            <a:r>
              <a:rPr lang="fr-CA" sz="3200" dirty="0" smtClean="0"/>
              <a:t>On-line </a:t>
            </a:r>
            <a:r>
              <a:rPr lang="fr-CA" sz="3200" dirty="0" err="1" smtClean="0"/>
              <a:t>resources</a:t>
            </a:r>
            <a:r>
              <a:rPr lang="fr-CA" sz="3200" dirty="0" smtClean="0"/>
              <a:t> </a:t>
            </a:r>
            <a:r>
              <a:rPr lang="fr-CA" sz="3200" dirty="0" err="1" smtClean="0"/>
              <a:t>available</a:t>
            </a:r>
            <a:r>
              <a:rPr lang="fr-CA" sz="3200" dirty="0" smtClean="0"/>
              <a:t> for parents and </a:t>
            </a:r>
            <a:r>
              <a:rPr lang="fr-CA" sz="3200" dirty="0" err="1" smtClean="0"/>
              <a:t>students</a:t>
            </a:r>
            <a:r>
              <a:rPr lang="fr-CA" sz="3200" dirty="0" smtClean="0"/>
              <a:t> on </a:t>
            </a:r>
            <a:r>
              <a:rPr lang="fr-CA" sz="3200" dirty="0" err="1" smtClean="0"/>
              <a:t>department</a:t>
            </a:r>
            <a:r>
              <a:rPr lang="fr-CA" sz="3200" dirty="0" smtClean="0"/>
              <a:t> web page.</a:t>
            </a:r>
            <a:endParaRPr lang="fr-CA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Support for </a:t>
            </a:r>
            <a:r>
              <a:rPr lang="fr-CA" dirty="0" err="1" smtClean="0"/>
              <a:t>learning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47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i="1" dirty="0" smtClean="0"/>
              <a:t>En voyage….</a:t>
            </a:r>
            <a:endParaRPr lang="fr-CA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" y="2204864"/>
            <a:ext cx="4533074" cy="374441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230436"/>
            <a:ext cx="4498976" cy="3718843"/>
          </a:xfrm>
        </p:spPr>
      </p:pic>
    </p:spTree>
    <p:extLst>
      <p:ext uri="{BB962C8B-B14F-4D97-AF65-F5344CB8AC3E}">
        <p14:creationId xmlns:p14="http://schemas.microsoft.com/office/powerpoint/2010/main" val="201169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r-CA" sz="3600" dirty="0" err="1" smtClean="0"/>
              <a:t>Students</a:t>
            </a:r>
            <a:r>
              <a:rPr lang="fr-CA" sz="3600" dirty="0" smtClean="0"/>
              <a:t> are </a:t>
            </a:r>
            <a:r>
              <a:rPr lang="fr-CA" sz="3600" dirty="0" err="1" smtClean="0"/>
              <a:t>encouraged</a:t>
            </a:r>
            <a:r>
              <a:rPr lang="fr-CA" sz="3600" dirty="0" smtClean="0"/>
              <a:t> to </a:t>
            </a:r>
            <a:r>
              <a:rPr lang="fr-CA" sz="3600" dirty="0" err="1" smtClean="0"/>
              <a:t>bring</a:t>
            </a:r>
            <a:r>
              <a:rPr lang="fr-CA" sz="3600" dirty="0" smtClean="0"/>
              <a:t> </a:t>
            </a:r>
            <a:r>
              <a:rPr lang="fr-CA" sz="3600" dirty="0" err="1" smtClean="0"/>
              <a:t>their</a:t>
            </a:r>
            <a:r>
              <a:rPr lang="fr-CA" sz="3600" dirty="0" smtClean="0"/>
              <a:t> </a:t>
            </a:r>
            <a:r>
              <a:rPr lang="fr-CA" sz="3600" dirty="0" err="1" smtClean="0"/>
              <a:t>own</a:t>
            </a:r>
            <a:r>
              <a:rPr lang="fr-CA" sz="3600" dirty="0" smtClean="0"/>
              <a:t> </a:t>
            </a:r>
            <a:r>
              <a:rPr lang="fr-CA" sz="3600" dirty="0" err="1" smtClean="0"/>
              <a:t>personal</a:t>
            </a:r>
            <a:r>
              <a:rPr lang="fr-CA" sz="3600" dirty="0" smtClean="0"/>
              <a:t> </a:t>
            </a:r>
            <a:r>
              <a:rPr lang="fr-CA" sz="3600" dirty="0" err="1" smtClean="0"/>
              <a:t>device</a:t>
            </a:r>
            <a:r>
              <a:rPr lang="fr-CA" sz="3600" dirty="0" smtClean="0"/>
              <a:t> to </a:t>
            </a:r>
            <a:r>
              <a:rPr lang="fr-CA" sz="3600" dirty="0" err="1" smtClean="0"/>
              <a:t>school</a:t>
            </a:r>
            <a:r>
              <a:rPr lang="fr-CA" sz="3600" dirty="0" smtClean="0"/>
              <a:t>.</a:t>
            </a:r>
          </a:p>
          <a:p>
            <a:pPr marL="0" indent="0">
              <a:buNone/>
            </a:pPr>
            <a:r>
              <a:rPr lang="fr-CA" sz="3600" dirty="0" smtClean="0"/>
              <a:t>There </a:t>
            </a:r>
            <a:r>
              <a:rPr lang="fr-CA" sz="3600" dirty="0" err="1" smtClean="0"/>
              <a:t>is</a:t>
            </a:r>
            <a:r>
              <a:rPr lang="fr-CA" sz="3600" dirty="0" smtClean="0"/>
              <a:t> a </a:t>
            </a:r>
            <a:r>
              <a:rPr lang="fr-CA" sz="3600" dirty="0" err="1" smtClean="0"/>
              <a:t>wealth</a:t>
            </a:r>
            <a:r>
              <a:rPr lang="fr-CA" sz="3600" dirty="0" smtClean="0"/>
              <a:t> of </a:t>
            </a:r>
            <a:r>
              <a:rPr lang="fr-CA" sz="3600" dirty="0" err="1" smtClean="0"/>
              <a:t>teaching</a:t>
            </a:r>
            <a:r>
              <a:rPr lang="fr-CA" sz="3600" dirty="0" smtClean="0"/>
              <a:t> and </a:t>
            </a:r>
            <a:r>
              <a:rPr lang="fr-CA" sz="3600" dirty="0" err="1" smtClean="0"/>
              <a:t>learning</a:t>
            </a:r>
            <a:r>
              <a:rPr lang="fr-CA" sz="3600" dirty="0" smtClean="0"/>
              <a:t> </a:t>
            </a:r>
            <a:r>
              <a:rPr lang="fr-CA" sz="3600" dirty="0" err="1" smtClean="0"/>
              <a:t>resources</a:t>
            </a:r>
            <a:r>
              <a:rPr lang="fr-CA" sz="3600" dirty="0" smtClean="0"/>
              <a:t> </a:t>
            </a:r>
            <a:r>
              <a:rPr lang="fr-CA" sz="3600" dirty="0" err="1" smtClean="0"/>
              <a:t>available</a:t>
            </a:r>
            <a:r>
              <a:rPr lang="fr-CA" sz="3600" dirty="0" smtClean="0"/>
              <a:t> on line to </a:t>
            </a:r>
            <a:r>
              <a:rPr lang="fr-CA" sz="3600" dirty="0" err="1" smtClean="0"/>
              <a:t>provide</a:t>
            </a:r>
            <a:r>
              <a:rPr lang="fr-CA" sz="3600" dirty="0" smtClean="0"/>
              <a:t> a </a:t>
            </a:r>
            <a:r>
              <a:rPr lang="fr-CA" sz="3600" dirty="0" err="1" smtClean="0"/>
              <a:t>rich</a:t>
            </a:r>
            <a:r>
              <a:rPr lang="fr-CA" sz="3600" dirty="0" smtClean="0"/>
              <a:t> </a:t>
            </a:r>
            <a:r>
              <a:rPr lang="fr-CA" sz="3600" dirty="0" err="1" smtClean="0"/>
              <a:t>learning</a:t>
            </a:r>
            <a:r>
              <a:rPr lang="fr-CA" sz="3600" dirty="0" smtClean="0"/>
              <a:t> </a:t>
            </a:r>
            <a:r>
              <a:rPr lang="fr-CA" sz="3600" dirty="0" err="1" smtClean="0"/>
              <a:t>environment</a:t>
            </a:r>
            <a:r>
              <a:rPr lang="fr-CA" sz="3600" dirty="0" smtClean="0"/>
              <a:t> and </a:t>
            </a:r>
            <a:r>
              <a:rPr lang="fr-CA" sz="3600" dirty="0" err="1" smtClean="0"/>
              <a:t>offer</a:t>
            </a:r>
            <a:r>
              <a:rPr lang="fr-CA" sz="3600" dirty="0" smtClean="0"/>
              <a:t> </a:t>
            </a:r>
            <a:r>
              <a:rPr lang="fr-CA" sz="3600" dirty="0" err="1" smtClean="0"/>
              <a:t>authentic</a:t>
            </a:r>
            <a:r>
              <a:rPr lang="fr-CA" sz="3600" dirty="0" smtClean="0"/>
              <a:t> French communication.</a:t>
            </a:r>
            <a:endParaRPr lang="fr-CA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Technology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2223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CA" sz="3200" dirty="0" smtClean="0"/>
              <a:t>In addition to the French Immersion program, Riverside has an </a:t>
            </a:r>
            <a:r>
              <a:rPr lang="fr-CA" sz="3200" dirty="0" err="1" smtClean="0"/>
              <a:t>established</a:t>
            </a:r>
            <a:r>
              <a:rPr lang="fr-CA" sz="3200" dirty="0" smtClean="0"/>
              <a:t> Digital Immersion </a:t>
            </a:r>
            <a:r>
              <a:rPr lang="fr-CA" sz="3200" dirty="0"/>
              <a:t>p</a:t>
            </a:r>
            <a:r>
              <a:rPr lang="fr-CA" sz="3200" dirty="0" smtClean="0"/>
              <a:t>rogram as </a:t>
            </a:r>
            <a:r>
              <a:rPr lang="fr-CA" sz="3200" dirty="0" err="1" smtClean="0"/>
              <a:t>well</a:t>
            </a:r>
            <a:r>
              <a:rPr lang="fr-CA" sz="3200" dirty="0" smtClean="0"/>
              <a:t> as a Science </a:t>
            </a:r>
            <a:r>
              <a:rPr lang="fr-CA" sz="3200" dirty="0" err="1" smtClean="0"/>
              <a:t>Co-op</a:t>
            </a:r>
            <a:r>
              <a:rPr lang="fr-CA" sz="3200" dirty="0" smtClean="0"/>
              <a:t> program. </a:t>
            </a:r>
          </a:p>
          <a:p>
            <a:pPr marL="0" indent="0">
              <a:buNone/>
            </a:pPr>
            <a:endParaRPr lang="fr-CA" sz="3200" dirty="0" smtClean="0"/>
          </a:p>
          <a:p>
            <a:pPr marL="0" indent="0">
              <a:buNone/>
            </a:pPr>
            <a:r>
              <a:rPr lang="fr-CA" sz="3200" dirty="0" err="1" smtClean="0"/>
              <a:t>We</a:t>
            </a:r>
            <a:r>
              <a:rPr lang="fr-CA" sz="3200" dirty="0" smtClean="0"/>
              <a:t> </a:t>
            </a:r>
            <a:r>
              <a:rPr lang="fr-CA" sz="3200" dirty="0" err="1" smtClean="0"/>
              <a:t>wish</a:t>
            </a:r>
            <a:r>
              <a:rPr lang="fr-CA" sz="3200" dirty="0" smtClean="0"/>
              <a:t> to </a:t>
            </a:r>
            <a:r>
              <a:rPr lang="fr-CA" sz="3200" dirty="0" err="1" smtClean="0"/>
              <a:t>be</a:t>
            </a:r>
            <a:r>
              <a:rPr lang="fr-CA" sz="3200" dirty="0" smtClean="0"/>
              <a:t> able to </a:t>
            </a:r>
            <a:r>
              <a:rPr lang="fr-CA" sz="3200" dirty="0" err="1" smtClean="0"/>
              <a:t>offer</a:t>
            </a:r>
            <a:r>
              <a:rPr lang="fr-CA" sz="3200" dirty="0" smtClean="0"/>
              <a:t> French Immersion </a:t>
            </a:r>
            <a:r>
              <a:rPr lang="fr-CA" sz="3200" dirty="0" err="1" smtClean="0"/>
              <a:t>students</a:t>
            </a:r>
            <a:r>
              <a:rPr lang="fr-CA" sz="3200" dirty="0" smtClean="0"/>
              <a:t> the </a:t>
            </a:r>
            <a:r>
              <a:rPr lang="fr-CA" sz="3200" dirty="0" err="1" smtClean="0"/>
              <a:t>same</a:t>
            </a:r>
            <a:r>
              <a:rPr lang="fr-CA" sz="3200" dirty="0" smtClean="0"/>
              <a:t> </a:t>
            </a:r>
            <a:r>
              <a:rPr lang="fr-CA" sz="3200" dirty="0" err="1" smtClean="0"/>
              <a:t>opportunity</a:t>
            </a:r>
            <a:r>
              <a:rPr lang="fr-CA" sz="3200" dirty="0" smtClean="0"/>
              <a:t> to use </a:t>
            </a:r>
            <a:r>
              <a:rPr lang="fr-CA" sz="3200" dirty="0" err="1" smtClean="0"/>
              <a:t>technology</a:t>
            </a:r>
            <a:r>
              <a:rPr lang="fr-CA" sz="3200" dirty="0" smtClean="0"/>
              <a:t> to </a:t>
            </a:r>
            <a:r>
              <a:rPr lang="fr-CA" sz="3200" dirty="0" err="1" smtClean="0"/>
              <a:t>enhance</a:t>
            </a:r>
            <a:r>
              <a:rPr lang="fr-CA" sz="3200" dirty="0" smtClean="0"/>
              <a:t> </a:t>
            </a:r>
            <a:r>
              <a:rPr lang="fr-CA" sz="3200" dirty="0" err="1" smtClean="0"/>
              <a:t>their</a:t>
            </a:r>
            <a:r>
              <a:rPr lang="fr-CA" sz="3200" dirty="0" smtClean="0"/>
              <a:t> </a:t>
            </a:r>
            <a:r>
              <a:rPr lang="fr-CA" sz="3200" dirty="0" err="1" smtClean="0"/>
              <a:t>learning</a:t>
            </a:r>
            <a:r>
              <a:rPr lang="fr-CA" sz="3200" dirty="0" smtClean="0"/>
              <a:t> and </a:t>
            </a:r>
            <a:r>
              <a:rPr lang="fr-CA" sz="3200" dirty="0" err="1" smtClean="0"/>
              <a:t>development</a:t>
            </a:r>
            <a:r>
              <a:rPr lang="fr-CA" sz="3200" dirty="0" smtClean="0"/>
              <a:t> of digital </a:t>
            </a:r>
            <a:r>
              <a:rPr lang="fr-CA" sz="3200" dirty="0" err="1" smtClean="0"/>
              <a:t>citizenship</a:t>
            </a:r>
            <a:r>
              <a:rPr lang="fr-CA" sz="3200" dirty="0" smtClean="0"/>
              <a:t>.</a:t>
            </a:r>
          </a:p>
          <a:p>
            <a:endParaRPr lang="fr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4800" dirty="0" err="1" smtClean="0"/>
              <a:t>Developing</a:t>
            </a:r>
            <a:r>
              <a:rPr lang="fr-CA" sz="4800" dirty="0" smtClean="0"/>
              <a:t> digital </a:t>
            </a:r>
            <a:r>
              <a:rPr lang="fr-CA" sz="4800" dirty="0" err="1" smtClean="0"/>
              <a:t>citizens</a:t>
            </a:r>
            <a:endParaRPr lang="fr-CA" sz="4800" dirty="0"/>
          </a:p>
        </p:txBody>
      </p:sp>
    </p:spTree>
    <p:extLst>
      <p:ext uri="{BB962C8B-B14F-4D97-AF65-F5344CB8AC3E}">
        <p14:creationId xmlns:p14="http://schemas.microsoft.com/office/powerpoint/2010/main" val="2091388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11480" lvl="1" indent="0">
              <a:buNone/>
            </a:pPr>
            <a:r>
              <a:rPr lang="fr-CA" sz="3600" b="1" dirty="0" err="1"/>
              <a:t>Wi-fi</a:t>
            </a:r>
            <a:r>
              <a:rPr lang="fr-CA" sz="3600" dirty="0"/>
              <a:t> </a:t>
            </a:r>
            <a:r>
              <a:rPr lang="fr-CA" sz="3600" dirty="0" err="1"/>
              <a:t>provides</a:t>
            </a:r>
            <a:r>
              <a:rPr lang="fr-CA" sz="3600" dirty="0"/>
              <a:t> </a:t>
            </a:r>
            <a:r>
              <a:rPr lang="fr-CA" sz="3600" dirty="0" err="1"/>
              <a:t>classroom</a:t>
            </a:r>
            <a:r>
              <a:rPr lang="fr-CA" sz="3600" dirty="0"/>
              <a:t> internet </a:t>
            </a:r>
            <a:r>
              <a:rPr lang="fr-CA" sz="3600" dirty="0" err="1"/>
              <a:t>access</a:t>
            </a:r>
            <a:r>
              <a:rPr lang="fr-CA" sz="3600" dirty="0"/>
              <a:t> for </a:t>
            </a:r>
            <a:r>
              <a:rPr lang="fr-CA" sz="3600" dirty="0" err="1"/>
              <a:t>everything</a:t>
            </a:r>
            <a:r>
              <a:rPr lang="fr-CA" sz="3600" dirty="0"/>
              <a:t> </a:t>
            </a:r>
            <a:r>
              <a:rPr lang="fr-CA" sz="3600" dirty="0" err="1"/>
              <a:t>from</a:t>
            </a:r>
            <a:r>
              <a:rPr lang="fr-CA" sz="3600" dirty="0"/>
              <a:t> </a:t>
            </a:r>
            <a:r>
              <a:rPr lang="fr-CA" sz="3600" dirty="0" smtClean="0"/>
              <a:t>on-line </a:t>
            </a:r>
            <a:r>
              <a:rPr lang="fr-CA" sz="3600" dirty="0" err="1" smtClean="0"/>
              <a:t>research</a:t>
            </a:r>
            <a:r>
              <a:rPr lang="fr-CA" sz="3600" dirty="0" smtClean="0"/>
              <a:t> </a:t>
            </a:r>
            <a:r>
              <a:rPr lang="fr-CA" sz="3600" dirty="0"/>
              <a:t>and </a:t>
            </a:r>
            <a:r>
              <a:rPr lang="fr-CA" sz="3600" dirty="0" err="1" smtClean="0"/>
              <a:t>learning</a:t>
            </a:r>
            <a:r>
              <a:rPr lang="fr-CA" sz="3600" dirty="0" smtClean="0"/>
              <a:t> </a:t>
            </a:r>
            <a:r>
              <a:rPr lang="fr-CA" sz="3600" dirty="0" err="1"/>
              <a:t>resources</a:t>
            </a:r>
            <a:r>
              <a:rPr lang="fr-CA" sz="3600" dirty="0"/>
              <a:t> to </a:t>
            </a:r>
            <a:r>
              <a:rPr lang="fr-CA" sz="3600" dirty="0" err="1"/>
              <a:t>writing</a:t>
            </a:r>
            <a:r>
              <a:rPr lang="fr-CA" sz="3600" dirty="0"/>
              <a:t> blogs and on-line </a:t>
            </a:r>
            <a:r>
              <a:rPr lang="fr-CA" sz="3600" dirty="0" err="1"/>
              <a:t>dictionaries</a:t>
            </a:r>
            <a:r>
              <a:rPr lang="fr-CA" sz="3600" dirty="0"/>
              <a:t>.</a:t>
            </a:r>
          </a:p>
          <a:p>
            <a:pPr marL="411480" lvl="1" indent="0">
              <a:buNone/>
            </a:pPr>
            <a:endParaRPr lang="fr-CA" sz="3600" b="1" dirty="0"/>
          </a:p>
          <a:p>
            <a:pPr marL="411480" lvl="1" indent="0">
              <a:buNone/>
            </a:pPr>
            <a:r>
              <a:rPr lang="fr-CA" sz="3600" b="1" dirty="0" smtClean="0"/>
              <a:t>Word </a:t>
            </a:r>
            <a:r>
              <a:rPr lang="fr-CA" sz="3600" b="1" dirty="0"/>
              <a:t>processors </a:t>
            </a:r>
            <a:r>
              <a:rPr lang="fr-CA" sz="3600" dirty="0" err="1"/>
              <a:t>will</a:t>
            </a:r>
            <a:r>
              <a:rPr lang="fr-CA" sz="3600" dirty="0"/>
              <a:t> </a:t>
            </a:r>
            <a:r>
              <a:rPr lang="fr-CA" sz="3600" dirty="0" err="1"/>
              <a:t>be</a:t>
            </a:r>
            <a:r>
              <a:rPr lang="fr-CA" sz="3600" dirty="0"/>
              <a:t> </a:t>
            </a:r>
            <a:r>
              <a:rPr lang="fr-CA" sz="3600" dirty="0" err="1"/>
              <a:t>used</a:t>
            </a:r>
            <a:r>
              <a:rPr lang="fr-CA" sz="3600" dirty="0"/>
              <a:t> for </a:t>
            </a:r>
            <a:r>
              <a:rPr lang="fr-CA" sz="3600" dirty="0" err="1"/>
              <a:t>producing</a:t>
            </a:r>
            <a:r>
              <a:rPr lang="fr-CA" sz="3600" dirty="0"/>
              <a:t> </a:t>
            </a:r>
            <a:r>
              <a:rPr lang="fr-CA" sz="3600" dirty="0" err="1"/>
              <a:t>written</a:t>
            </a:r>
            <a:r>
              <a:rPr lang="fr-CA" sz="3600" dirty="0"/>
              <a:t> </a:t>
            </a:r>
            <a:r>
              <a:rPr lang="fr-CA" sz="3600" dirty="0" err="1"/>
              <a:t>assignments</a:t>
            </a:r>
            <a:r>
              <a:rPr lang="fr-CA" sz="3600" dirty="0"/>
              <a:t>.</a:t>
            </a:r>
          </a:p>
          <a:p>
            <a:endParaRPr lang="fr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Personal</a:t>
            </a:r>
            <a:r>
              <a:rPr lang="fr-CA" dirty="0"/>
              <a:t> </a:t>
            </a:r>
            <a:r>
              <a:rPr lang="fr-CA" dirty="0" err="1"/>
              <a:t>devices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88189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8049217" cy="4132981"/>
          </a:xfrm>
        </p:spPr>
        <p:txBody>
          <a:bodyPr>
            <a:normAutofit lnSpcReduction="10000"/>
          </a:bodyPr>
          <a:lstStyle/>
          <a:p>
            <a:pPr marL="411480" lvl="1" indent="0">
              <a:buNone/>
            </a:pPr>
            <a:r>
              <a:rPr lang="fr-CA" sz="3200" dirty="0" err="1" smtClean="0"/>
              <a:t>Students</a:t>
            </a:r>
            <a:r>
              <a:rPr lang="fr-CA" sz="3200" dirty="0" smtClean="0"/>
              <a:t> </a:t>
            </a:r>
            <a:r>
              <a:rPr lang="fr-CA" sz="3200" dirty="0" err="1" smtClean="0"/>
              <a:t>will</a:t>
            </a:r>
            <a:r>
              <a:rPr lang="fr-CA" sz="3200" dirty="0" smtClean="0"/>
              <a:t> </a:t>
            </a:r>
            <a:r>
              <a:rPr lang="fr-CA" sz="3200" dirty="0" err="1" smtClean="0"/>
              <a:t>be</a:t>
            </a:r>
            <a:r>
              <a:rPr lang="fr-CA" sz="3200" dirty="0" smtClean="0"/>
              <a:t> </a:t>
            </a:r>
            <a:r>
              <a:rPr lang="fr-CA" sz="3200" b="1" dirty="0" err="1" smtClean="0"/>
              <a:t>recording</a:t>
            </a:r>
            <a:r>
              <a:rPr lang="fr-CA" sz="3200" dirty="0" smtClean="0"/>
              <a:t> </a:t>
            </a:r>
            <a:r>
              <a:rPr lang="fr-CA" sz="3200" dirty="0" err="1" smtClean="0"/>
              <a:t>their</a:t>
            </a:r>
            <a:r>
              <a:rPr lang="fr-CA" sz="3200" dirty="0" smtClean="0"/>
              <a:t> dialogues </a:t>
            </a:r>
            <a:r>
              <a:rPr lang="fr-CA" sz="3200" dirty="0" err="1" smtClean="0"/>
              <a:t>so</a:t>
            </a:r>
            <a:r>
              <a:rPr lang="fr-CA" sz="3200" dirty="0" smtClean="0"/>
              <a:t> </a:t>
            </a:r>
            <a:r>
              <a:rPr lang="fr-CA" sz="3200" dirty="0" err="1" smtClean="0"/>
              <a:t>they</a:t>
            </a:r>
            <a:r>
              <a:rPr lang="fr-CA" sz="3200" dirty="0" smtClean="0"/>
              <a:t> </a:t>
            </a:r>
            <a:r>
              <a:rPr lang="fr-CA" sz="3200" dirty="0" err="1" smtClean="0"/>
              <a:t>can</a:t>
            </a:r>
            <a:r>
              <a:rPr lang="fr-CA" sz="3200" dirty="0" smtClean="0"/>
              <a:t> </a:t>
            </a:r>
            <a:r>
              <a:rPr lang="fr-CA" sz="3200" dirty="0" err="1" smtClean="0"/>
              <a:t>replay</a:t>
            </a:r>
            <a:r>
              <a:rPr lang="fr-CA" sz="3200" dirty="0" smtClean="0"/>
              <a:t> </a:t>
            </a:r>
            <a:r>
              <a:rPr lang="fr-CA" sz="3200" dirty="0" err="1" smtClean="0"/>
              <a:t>them</a:t>
            </a:r>
            <a:r>
              <a:rPr lang="fr-CA" sz="3200" dirty="0" smtClean="0"/>
              <a:t> and </a:t>
            </a:r>
            <a:r>
              <a:rPr lang="fr-CA" sz="3200" b="1" dirty="0" err="1" smtClean="0"/>
              <a:t>listen</a:t>
            </a:r>
            <a:r>
              <a:rPr lang="fr-CA" sz="3200" dirty="0" smtClean="0"/>
              <a:t> to </a:t>
            </a:r>
            <a:r>
              <a:rPr lang="fr-CA" sz="3200" dirty="0" err="1" smtClean="0"/>
              <a:t>their</a:t>
            </a:r>
            <a:r>
              <a:rPr lang="fr-CA" sz="3200" dirty="0" smtClean="0"/>
              <a:t> </a:t>
            </a:r>
            <a:r>
              <a:rPr lang="fr-CA" sz="3200" dirty="0" err="1" smtClean="0"/>
              <a:t>errors</a:t>
            </a:r>
            <a:r>
              <a:rPr lang="fr-CA" sz="3200" dirty="0" smtClean="0"/>
              <a:t> and self-correct.</a:t>
            </a:r>
          </a:p>
          <a:p>
            <a:pPr marL="411480" lvl="1" indent="0">
              <a:buNone/>
            </a:pPr>
            <a:endParaRPr lang="fr-CA" sz="3200" dirty="0" smtClean="0"/>
          </a:p>
          <a:p>
            <a:pPr marL="411480" lvl="1" indent="0">
              <a:buNone/>
            </a:pPr>
            <a:r>
              <a:rPr lang="fr-CA" sz="3200" dirty="0" err="1" smtClean="0"/>
              <a:t>Students</a:t>
            </a:r>
            <a:r>
              <a:rPr lang="fr-CA" sz="3200" dirty="0" smtClean="0"/>
              <a:t> and </a:t>
            </a:r>
            <a:r>
              <a:rPr lang="fr-CA" sz="3200" dirty="0" err="1" smtClean="0"/>
              <a:t>teachers</a:t>
            </a:r>
            <a:r>
              <a:rPr lang="fr-CA" sz="3200" dirty="0" smtClean="0"/>
              <a:t> </a:t>
            </a:r>
            <a:r>
              <a:rPr lang="fr-CA" sz="3200" dirty="0" err="1" smtClean="0"/>
              <a:t>will</a:t>
            </a:r>
            <a:r>
              <a:rPr lang="fr-CA" sz="3200" dirty="0" smtClean="0"/>
              <a:t> use </a:t>
            </a:r>
            <a:r>
              <a:rPr lang="fr-CA" sz="3200" b="1" dirty="0" smtClean="0"/>
              <a:t>webcams</a:t>
            </a:r>
            <a:r>
              <a:rPr lang="fr-CA" sz="3200" dirty="0" smtClean="0"/>
              <a:t> for Skype and for </a:t>
            </a:r>
            <a:r>
              <a:rPr lang="fr-CA" sz="3200" dirty="0" err="1" smtClean="0"/>
              <a:t>filming</a:t>
            </a:r>
            <a:r>
              <a:rPr lang="fr-CA" sz="3200" dirty="0" smtClean="0"/>
              <a:t> </a:t>
            </a:r>
            <a:r>
              <a:rPr lang="fr-CA" sz="3200" dirty="0" err="1" smtClean="0"/>
              <a:t>presentations</a:t>
            </a:r>
            <a:r>
              <a:rPr lang="fr-CA" sz="3200" dirty="0" smtClean="0"/>
              <a:t>. </a:t>
            </a:r>
            <a:r>
              <a:rPr lang="fr-CA" sz="3200" dirty="0" err="1" smtClean="0"/>
              <a:t>Various</a:t>
            </a:r>
            <a:r>
              <a:rPr lang="fr-CA" sz="3200" dirty="0" smtClean="0"/>
              <a:t> programs are </a:t>
            </a:r>
            <a:r>
              <a:rPr lang="fr-CA" sz="3200" dirty="0" err="1" smtClean="0"/>
              <a:t>used</a:t>
            </a:r>
            <a:r>
              <a:rPr lang="fr-CA" sz="3200" dirty="0" smtClean="0"/>
              <a:t> to </a:t>
            </a:r>
            <a:r>
              <a:rPr lang="fr-CA" sz="3200" dirty="0" err="1" smtClean="0"/>
              <a:t>produce</a:t>
            </a:r>
            <a:r>
              <a:rPr lang="fr-CA" sz="3200" dirty="0" smtClean="0"/>
              <a:t> </a:t>
            </a:r>
            <a:r>
              <a:rPr lang="fr-CA" sz="3200" b="1" dirty="0" err="1" smtClean="0"/>
              <a:t>video</a:t>
            </a:r>
            <a:r>
              <a:rPr lang="fr-CA" sz="3200" b="1" dirty="0" smtClean="0"/>
              <a:t> </a:t>
            </a:r>
            <a:r>
              <a:rPr lang="fr-CA" sz="3200" b="1" dirty="0" err="1" smtClean="0"/>
              <a:t>projects</a:t>
            </a:r>
            <a:r>
              <a:rPr lang="fr-CA" sz="3200" dirty="0" smtClean="0"/>
              <a:t>.</a:t>
            </a:r>
          </a:p>
          <a:p>
            <a:pPr lvl="1"/>
            <a:endParaRPr lang="fr-CA" dirty="0" smtClean="0"/>
          </a:p>
          <a:p>
            <a:pPr lvl="1"/>
            <a:endParaRPr lang="fr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Personal</a:t>
            </a:r>
            <a:r>
              <a:rPr lang="fr-CA" dirty="0" smtClean="0"/>
              <a:t> </a:t>
            </a:r>
            <a:r>
              <a:rPr lang="fr-CA" dirty="0" err="1" smtClean="0"/>
              <a:t>devices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34197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i="1" dirty="0" smtClean="0"/>
              <a:t>Merci!</a:t>
            </a:r>
            <a:endParaRPr lang="fr-CA" i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2181418"/>
          </a:xfrm>
        </p:spPr>
        <p:txBody>
          <a:bodyPr/>
          <a:lstStyle/>
          <a:p>
            <a:r>
              <a:rPr lang="fr-CA" dirty="0" err="1" smtClean="0"/>
              <a:t>We</a:t>
            </a:r>
            <a:r>
              <a:rPr lang="fr-CA" dirty="0" smtClean="0"/>
              <a:t> look </a:t>
            </a:r>
            <a:r>
              <a:rPr lang="fr-CA" dirty="0" err="1" smtClean="0"/>
              <a:t>forward</a:t>
            </a:r>
            <a:r>
              <a:rPr lang="fr-CA" dirty="0" smtClean="0"/>
              <a:t> to meeting </a:t>
            </a:r>
            <a:r>
              <a:rPr lang="fr-CA" dirty="0" err="1" smtClean="0"/>
              <a:t>your</a:t>
            </a:r>
            <a:r>
              <a:rPr lang="fr-CA" dirty="0" smtClean="0"/>
              <a:t> </a:t>
            </a:r>
            <a:r>
              <a:rPr lang="fr-CA" dirty="0" err="1" smtClean="0"/>
              <a:t>children</a:t>
            </a:r>
            <a:r>
              <a:rPr lang="fr-CA" dirty="0" smtClean="0"/>
              <a:t> </a:t>
            </a:r>
            <a:r>
              <a:rPr lang="fr-CA" dirty="0" err="1" smtClean="0"/>
              <a:t>tomorrow</a:t>
            </a:r>
            <a:r>
              <a:rPr lang="fr-CA" dirty="0" smtClean="0"/>
              <a:t> </a:t>
            </a:r>
            <a:r>
              <a:rPr lang="fr-CA" dirty="0" err="1" smtClean="0"/>
              <a:t>morning</a:t>
            </a:r>
            <a:r>
              <a:rPr lang="fr-CA" dirty="0" smtClean="0"/>
              <a:t> </a:t>
            </a:r>
            <a:r>
              <a:rPr lang="fr-CA" dirty="0" err="1" smtClean="0"/>
              <a:t>at</a:t>
            </a:r>
            <a:r>
              <a:rPr lang="fr-CA" dirty="0" smtClean="0"/>
              <a:t> </a:t>
            </a:r>
            <a:r>
              <a:rPr lang="fr-CA" dirty="0" err="1" smtClean="0"/>
              <a:t>both</a:t>
            </a:r>
            <a:endParaRPr lang="fr-CA" dirty="0" smtClean="0"/>
          </a:p>
          <a:p>
            <a:r>
              <a:rPr lang="fr-CA" dirty="0" smtClean="0"/>
              <a:t>École Pitt River Middle </a:t>
            </a:r>
            <a:r>
              <a:rPr lang="fr-CA" dirty="0" err="1" smtClean="0"/>
              <a:t>School</a:t>
            </a:r>
            <a:r>
              <a:rPr lang="fr-CA" dirty="0" smtClean="0"/>
              <a:t> and</a:t>
            </a:r>
          </a:p>
          <a:p>
            <a:r>
              <a:rPr lang="fr-CA" dirty="0" smtClean="0"/>
              <a:t>École </a:t>
            </a:r>
            <a:r>
              <a:rPr lang="fr-CA" dirty="0" err="1" smtClean="0"/>
              <a:t>Kwayhquitlum</a:t>
            </a:r>
            <a:r>
              <a:rPr lang="fr-CA" dirty="0" smtClean="0"/>
              <a:t> Middle </a:t>
            </a:r>
            <a:r>
              <a:rPr lang="fr-CA" dirty="0" err="1" smtClean="0"/>
              <a:t>School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8477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fr-CA" sz="3200" dirty="0" smtClean="0"/>
              <a:t>Anthony Ciolfitto: </a:t>
            </a:r>
            <a:r>
              <a:rPr lang="fr-CA" sz="3200" i="1" dirty="0" smtClean="0"/>
              <a:t>Principal</a:t>
            </a:r>
          </a:p>
          <a:p>
            <a:pPr marL="0" indent="0" algn="ctr">
              <a:buNone/>
            </a:pPr>
            <a:endParaRPr lang="fr-CA" sz="3200" dirty="0" smtClean="0"/>
          </a:p>
          <a:p>
            <a:pPr marL="0" indent="0" algn="ctr">
              <a:buNone/>
            </a:pPr>
            <a:r>
              <a:rPr lang="fr-CA" sz="3200" dirty="0" smtClean="0"/>
              <a:t>Elizabeth </a:t>
            </a:r>
            <a:r>
              <a:rPr lang="fr-CA" sz="3200" dirty="0"/>
              <a:t>Bancroft: </a:t>
            </a:r>
            <a:r>
              <a:rPr lang="fr-CA" sz="3200" i="1" dirty="0" err="1"/>
              <a:t>Languages</a:t>
            </a:r>
            <a:r>
              <a:rPr lang="fr-CA" sz="3200" dirty="0"/>
              <a:t> </a:t>
            </a:r>
            <a:r>
              <a:rPr lang="fr-CA" sz="3200" i="1" dirty="0" err="1"/>
              <a:t>Department</a:t>
            </a:r>
            <a:r>
              <a:rPr lang="fr-CA" sz="3200" i="1" dirty="0"/>
              <a:t> </a:t>
            </a:r>
            <a:r>
              <a:rPr lang="fr-CA" sz="3200" i="1" dirty="0" smtClean="0"/>
              <a:t>Head</a:t>
            </a:r>
          </a:p>
          <a:p>
            <a:pPr marL="0" indent="0" algn="ctr">
              <a:buNone/>
            </a:pPr>
            <a:endParaRPr lang="fr-CA" sz="3200" i="1" dirty="0"/>
          </a:p>
          <a:p>
            <a:pPr marL="0" indent="0" algn="ctr">
              <a:buNone/>
            </a:pPr>
            <a:r>
              <a:rPr lang="fr-CA" sz="3200" dirty="0"/>
              <a:t>Miriam Cyr: </a:t>
            </a:r>
            <a:r>
              <a:rPr lang="fr-CA" sz="3200" i="1" dirty="0"/>
              <a:t>Mathématiques, Étude des aliments</a:t>
            </a:r>
          </a:p>
          <a:p>
            <a:pPr marL="0" indent="0" algn="ctr">
              <a:buNone/>
            </a:pPr>
            <a:r>
              <a:rPr lang="fr-CA" sz="3200" dirty="0"/>
              <a:t>Monica Tang: </a:t>
            </a:r>
            <a:r>
              <a:rPr lang="fr-CA" sz="3200" i="1" dirty="0"/>
              <a:t>Français, Sciences humaines</a:t>
            </a:r>
          </a:p>
          <a:p>
            <a:pPr marL="0" indent="0" algn="ctr">
              <a:buNone/>
            </a:pPr>
            <a:r>
              <a:rPr lang="fr-CA" sz="3200" dirty="0"/>
              <a:t>Catalin Ursu: </a:t>
            </a:r>
            <a:r>
              <a:rPr lang="fr-CA" sz="3200" i="1" dirty="0"/>
              <a:t>Français, Sciences humaines</a:t>
            </a:r>
          </a:p>
          <a:p>
            <a:pPr marL="0" indent="0">
              <a:buNone/>
            </a:pPr>
            <a:endParaRPr lang="fr-CA" sz="28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Introductions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5478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99247" y="2248347"/>
            <a:ext cx="7905201" cy="38778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A" sz="3600" dirty="0"/>
              <a:t>French Immersion </a:t>
            </a:r>
            <a:r>
              <a:rPr lang="fr-CA" sz="3600" dirty="0" err="1"/>
              <a:t>students</a:t>
            </a:r>
            <a:r>
              <a:rPr lang="fr-CA" sz="3600" dirty="0"/>
              <a:t> </a:t>
            </a:r>
            <a:r>
              <a:rPr lang="fr-CA" sz="3600" dirty="0" err="1"/>
              <a:t>enjoy</a:t>
            </a:r>
            <a:r>
              <a:rPr lang="fr-CA" sz="3600" dirty="0"/>
              <a:t> the ‘</a:t>
            </a:r>
            <a:r>
              <a:rPr lang="fr-CA" sz="3600" dirty="0" err="1"/>
              <a:t>small</a:t>
            </a:r>
            <a:r>
              <a:rPr lang="fr-CA" sz="3600" dirty="0"/>
              <a:t> </a:t>
            </a:r>
            <a:r>
              <a:rPr lang="fr-CA" sz="3600" dirty="0" err="1"/>
              <a:t>school</a:t>
            </a:r>
            <a:r>
              <a:rPr lang="fr-CA" sz="3600" dirty="0"/>
              <a:t>’ </a:t>
            </a:r>
            <a:r>
              <a:rPr lang="fr-CA" sz="3600" dirty="0" err="1"/>
              <a:t>feel</a:t>
            </a:r>
            <a:r>
              <a:rPr lang="fr-CA" sz="3600" dirty="0"/>
              <a:t> of a </a:t>
            </a:r>
            <a:r>
              <a:rPr lang="fr-CA" sz="3600" dirty="0" err="1"/>
              <a:t>specialized</a:t>
            </a:r>
            <a:r>
              <a:rPr lang="fr-CA" sz="3600" dirty="0"/>
              <a:t> program -- one </a:t>
            </a:r>
            <a:r>
              <a:rPr lang="fr-CA" sz="3600" dirty="0" err="1"/>
              <a:t>that</a:t>
            </a:r>
            <a:r>
              <a:rPr lang="fr-CA" sz="3600" dirty="0"/>
              <a:t> </a:t>
            </a:r>
            <a:r>
              <a:rPr lang="fr-CA" sz="3600" dirty="0" err="1"/>
              <a:t>establishes</a:t>
            </a:r>
            <a:r>
              <a:rPr lang="fr-CA" sz="3600" dirty="0"/>
              <a:t> </a:t>
            </a:r>
            <a:r>
              <a:rPr lang="fr-CA" sz="3600" dirty="0" err="1"/>
              <a:t>strong</a:t>
            </a:r>
            <a:r>
              <a:rPr lang="fr-CA" sz="3600" dirty="0"/>
              <a:t> connections </a:t>
            </a:r>
            <a:r>
              <a:rPr lang="fr-CA" sz="3600" dirty="0" err="1"/>
              <a:t>with</a:t>
            </a:r>
            <a:r>
              <a:rPr lang="fr-CA" sz="3600" dirty="0"/>
              <a:t> French immersion </a:t>
            </a:r>
            <a:r>
              <a:rPr lang="fr-CA" sz="3600" dirty="0" err="1"/>
              <a:t>teachers</a:t>
            </a:r>
            <a:r>
              <a:rPr lang="fr-CA" sz="3600" dirty="0"/>
              <a:t> and </a:t>
            </a:r>
            <a:r>
              <a:rPr lang="fr-CA" sz="3600" dirty="0" err="1"/>
              <a:t>student</a:t>
            </a:r>
            <a:r>
              <a:rPr lang="fr-CA" sz="3600" dirty="0"/>
              <a:t> </a:t>
            </a:r>
            <a:r>
              <a:rPr lang="fr-CA" sz="3600" dirty="0" err="1"/>
              <a:t>peers</a:t>
            </a:r>
            <a:r>
              <a:rPr lang="fr-CA" sz="3600" dirty="0"/>
              <a:t> </a:t>
            </a:r>
            <a:r>
              <a:rPr lang="fr-CA" sz="3600" dirty="0" smtClean="0"/>
              <a:t>--  </a:t>
            </a:r>
            <a:r>
              <a:rPr lang="fr-CA" sz="3600" dirty="0" err="1"/>
              <a:t>while</a:t>
            </a:r>
            <a:r>
              <a:rPr lang="fr-CA" sz="3600" dirty="0"/>
              <a:t> </a:t>
            </a:r>
            <a:r>
              <a:rPr lang="fr-CA" sz="3600" dirty="0" err="1"/>
              <a:t>still</a:t>
            </a:r>
            <a:r>
              <a:rPr lang="fr-CA" sz="3600" dirty="0"/>
              <a:t> </a:t>
            </a:r>
            <a:r>
              <a:rPr lang="fr-CA" sz="3600" dirty="0" err="1"/>
              <a:t>enjoying</a:t>
            </a:r>
            <a:r>
              <a:rPr lang="fr-CA" sz="3600" dirty="0"/>
              <a:t> all </a:t>
            </a:r>
            <a:r>
              <a:rPr lang="fr-CA" sz="3600" dirty="0" err="1"/>
              <a:t>that</a:t>
            </a:r>
            <a:r>
              <a:rPr lang="fr-CA" sz="3600" dirty="0"/>
              <a:t> the ‘</a:t>
            </a:r>
            <a:r>
              <a:rPr lang="fr-CA" sz="3600" dirty="0" err="1"/>
              <a:t>big</a:t>
            </a:r>
            <a:r>
              <a:rPr lang="fr-CA" sz="3600" dirty="0"/>
              <a:t> </a:t>
            </a:r>
            <a:r>
              <a:rPr lang="fr-CA" sz="3600" dirty="0" err="1"/>
              <a:t>school</a:t>
            </a:r>
            <a:r>
              <a:rPr lang="fr-CA" sz="3600" dirty="0"/>
              <a:t>’ has to </a:t>
            </a:r>
            <a:r>
              <a:rPr lang="fr-CA" sz="3600" dirty="0" err="1"/>
              <a:t>offer</a:t>
            </a:r>
            <a:r>
              <a:rPr lang="fr-CA" sz="3600" dirty="0" smtClean="0"/>
              <a:t>.</a:t>
            </a:r>
          </a:p>
          <a:p>
            <a:pPr marL="0" indent="0">
              <a:buNone/>
            </a:pPr>
            <a:endParaRPr lang="fr-CA" sz="2800" dirty="0"/>
          </a:p>
          <a:p>
            <a:pPr marL="0" indent="0">
              <a:buNone/>
            </a:pPr>
            <a:endParaRPr lang="fr-CA" sz="28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Benefits</a:t>
            </a:r>
            <a:r>
              <a:rPr lang="fr-CA" dirty="0" smtClean="0"/>
              <a:t> of the program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5121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sz="3600" dirty="0" err="1"/>
              <a:t>Continuing</a:t>
            </a:r>
            <a:r>
              <a:rPr lang="fr-CA" sz="3600" dirty="0"/>
              <a:t> in the </a:t>
            </a:r>
            <a:r>
              <a:rPr lang="fr-CA" sz="3600" dirty="0" err="1"/>
              <a:t>secondary</a:t>
            </a:r>
            <a:r>
              <a:rPr lang="fr-CA" sz="3600" dirty="0"/>
              <a:t> program </a:t>
            </a:r>
            <a:r>
              <a:rPr lang="fr-CA" sz="3600" dirty="0" err="1"/>
              <a:t>builds</a:t>
            </a:r>
            <a:r>
              <a:rPr lang="fr-CA" sz="3600" dirty="0"/>
              <a:t> </a:t>
            </a:r>
            <a:r>
              <a:rPr lang="fr-CA" sz="3600" dirty="0" err="1"/>
              <a:t>upon</a:t>
            </a:r>
            <a:r>
              <a:rPr lang="fr-CA" sz="3600" dirty="0"/>
              <a:t> the </a:t>
            </a:r>
            <a:r>
              <a:rPr lang="fr-CA" sz="3600" dirty="0" err="1"/>
              <a:t>students</a:t>
            </a:r>
            <a:r>
              <a:rPr lang="fr-CA" sz="3600" dirty="0"/>
              <a:t>’ </a:t>
            </a:r>
            <a:r>
              <a:rPr lang="fr-CA" sz="3600" dirty="0" err="1"/>
              <a:t>foundation</a:t>
            </a:r>
            <a:r>
              <a:rPr lang="fr-CA" sz="3600" dirty="0"/>
              <a:t> of French immersion </a:t>
            </a:r>
            <a:r>
              <a:rPr lang="fr-CA" sz="3600" dirty="0" err="1"/>
              <a:t>studies</a:t>
            </a:r>
            <a:r>
              <a:rPr lang="fr-CA" sz="3600" dirty="0"/>
              <a:t> to </a:t>
            </a:r>
            <a:r>
              <a:rPr lang="fr-CA" sz="3600" dirty="0" err="1"/>
              <a:t>enable</a:t>
            </a:r>
            <a:r>
              <a:rPr lang="fr-CA" sz="3600" dirty="0"/>
              <a:t> </a:t>
            </a:r>
            <a:r>
              <a:rPr lang="fr-CA" sz="3600" dirty="0" err="1"/>
              <a:t>them</a:t>
            </a:r>
            <a:r>
              <a:rPr lang="fr-CA" sz="3600" dirty="0"/>
              <a:t> to </a:t>
            </a:r>
            <a:r>
              <a:rPr lang="fr-CA" sz="3600" dirty="0" err="1"/>
              <a:t>maintain</a:t>
            </a:r>
            <a:r>
              <a:rPr lang="fr-CA" sz="3600" dirty="0"/>
              <a:t> and </a:t>
            </a:r>
            <a:r>
              <a:rPr lang="fr-CA" sz="3600" dirty="0" err="1"/>
              <a:t>improve</a:t>
            </a:r>
            <a:r>
              <a:rPr lang="fr-CA" sz="3600" dirty="0"/>
              <a:t> </a:t>
            </a:r>
            <a:r>
              <a:rPr lang="fr-CA" sz="3600" dirty="0" err="1"/>
              <a:t>their</a:t>
            </a:r>
            <a:r>
              <a:rPr lang="fr-CA" sz="3600" dirty="0"/>
              <a:t> French </a:t>
            </a:r>
            <a:r>
              <a:rPr lang="fr-CA" sz="3600" dirty="0" err="1"/>
              <a:t>language</a:t>
            </a:r>
            <a:r>
              <a:rPr lang="fr-CA" sz="3600" dirty="0"/>
              <a:t> </a:t>
            </a:r>
            <a:r>
              <a:rPr lang="fr-CA" sz="3600" dirty="0" err="1"/>
              <a:t>skills</a:t>
            </a:r>
            <a:r>
              <a:rPr lang="fr-CA" sz="3600" dirty="0"/>
              <a:t>.</a:t>
            </a: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2281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1329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3600" dirty="0"/>
              <a:t>Increased sensitivity to others; heightened awareness, receptivity and appreciation of language. </a:t>
            </a:r>
            <a:endParaRPr lang="en-CA" sz="3600" dirty="0" smtClean="0"/>
          </a:p>
          <a:p>
            <a:pPr marL="0" indent="0">
              <a:buNone/>
            </a:pPr>
            <a:endParaRPr lang="en-CA" sz="2800" dirty="0"/>
          </a:p>
          <a:p>
            <a:pPr lvl="1"/>
            <a:r>
              <a:rPr lang="en-CA" sz="3000" dirty="0" smtClean="0"/>
              <a:t>more </a:t>
            </a:r>
            <a:r>
              <a:rPr lang="en-CA" sz="3000" dirty="0"/>
              <a:t>sensitive to </a:t>
            </a:r>
            <a:r>
              <a:rPr lang="en-CA" sz="3000" dirty="0" smtClean="0"/>
              <a:t>communication</a:t>
            </a:r>
          </a:p>
          <a:p>
            <a:pPr lvl="1"/>
            <a:r>
              <a:rPr lang="en-CA" sz="3000" dirty="0" smtClean="0"/>
              <a:t>better </a:t>
            </a:r>
            <a:r>
              <a:rPr lang="en-CA" sz="3000" dirty="0"/>
              <a:t>able to understand the needs of others and to respond appropriately. </a:t>
            </a:r>
            <a:endParaRPr lang="en-CA" sz="3000" dirty="0" smtClean="0"/>
          </a:p>
          <a:p>
            <a:pPr lvl="1"/>
            <a:r>
              <a:rPr lang="en-CA" sz="3000" dirty="0"/>
              <a:t>more respectful of differences between people and their cultures</a:t>
            </a:r>
          </a:p>
          <a:p>
            <a:pPr lvl="1"/>
            <a:endParaRPr lang="en-CA" sz="2800" dirty="0"/>
          </a:p>
          <a:p>
            <a:endParaRPr lang="fr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4800" dirty="0" err="1"/>
              <a:t>Benefits</a:t>
            </a:r>
            <a:r>
              <a:rPr lang="fr-CA" sz="4800" dirty="0"/>
              <a:t> of </a:t>
            </a:r>
            <a:r>
              <a:rPr lang="fr-CA" sz="4800" dirty="0" err="1" smtClean="0"/>
              <a:t>bilingualism</a:t>
            </a:r>
            <a:endParaRPr lang="fr-CA" sz="4800" dirty="0"/>
          </a:p>
        </p:txBody>
      </p:sp>
    </p:spTree>
    <p:extLst>
      <p:ext uri="{BB962C8B-B14F-4D97-AF65-F5344CB8AC3E}">
        <p14:creationId xmlns:p14="http://schemas.microsoft.com/office/powerpoint/2010/main" val="71299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49005"/>
          </a:xfrm>
        </p:spPr>
        <p:txBody>
          <a:bodyPr>
            <a:normAutofit lnSpcReduction="10000"/>
          </a:bodyPr>
          <a:lstStyle/>
          <a:p>
            <a:pPr lvl="1"/>
            <a:r>
              <a:rPr lang="en-CA" sz="3200" dirty="0" smtClean="0"/>
              <a:t>Greater </a:t>
            </a:r>
            <a:r>
              <a:rPr lang="en-CA" sz="3200" dirty="0"/>
              <a:t>mental flexibility and </a:t>
            </a:r>
            <a:r>
              <a:rPr lang="en-CA" sz="3200" dirty="0" smtClean="0"/>
              <a:t>better performance on </a:t>
            </a:r>
            <a:r>
              <a:rPr lang="en-CA" sz="3200" dirty="0"/>
              <a:t>tasks requiring mental manipulation. </a:t>
            </a:r>
            <a:endParaRPr lang="en-CA" sz="3200" dirty="0" smtClean="0"/>
          </a:p>
          <a:p>
            <a:pPr lvl="1"/>
            <a:r>
              <a:rPr lang="en-CA" sz="3200" dirty="0" smtClean="0"/>
              <a:t>More o</a:t>
            </a:r>
            <a:r>
              <a:rPr lang="en-CA" sz="3200" dirty="0" smtClean="0"/>
              <a:t>riginal </a:t>
            </a:r>
            <a:r>
              <a:rPr lang="en-CA" sz="3200" dirty="0"/>
              <a:t>in verbal expression, </a:t>
            </a:r>
            <a:r>
              <a:rPr lang="en-CA" sz="3200" dirty="0" smtClean="0"/>
              <a:t>greater non-verbal </a:t>
            </a:r>
            <a:r>
              <a:rPr lang="en-CA" sz="3200" dirty="0"/>
              <a:t>intelligence and </a:t>
            </a:r>
            <a:r>
              <a:rPr lang="en-CA" sz="3200" dirty="0" smtClean="0"/>
              <a:t>increased ability to answer open-ended </a:t>
            </a:r>
            <a:r>
              <a:rPr lang="en-CA" sz="3200" dirty="0"/>
              <a:t>questions more freely than </a:t>
            </a:r>
            <a:r>
              <a:rPr lang="en-CA" sz="3200" dirty="0" smtClean="0"/>
              <a:t>monolinguals.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  <a:p>
            <a:endParaRPr lang="fr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800" dirty="0"/>
              <a:t>Mental </a:t>
            </a:r>
            <a:r>
              <a:rPr lang="en-CA" sz="4800" dirty="0" smtClean="0"/>
              <a:t>Flexibility</a:t>
            </a:r>
            <a:endParaRPr lang="fr-CA" sz="4800" dirty="0"/>
          </a:p>
        </p:txBody>
      </p:sp>
    </p:spTree>
    <p:extLst>
      <p:ext uri="{BB962C8B-B14F-4D97-AF65-F5344CB8AC3E}">
        <p14:creationId xmlns:p14="http://schemas.microsoft.com/office/powerpoint/2010/main" val="160210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Graduation</a:t>
            </a:r>
            <a:endParaRPr lang="fr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67544" y="2240280"/>
            <a:ext cx="4022160" cy="38770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A" dirty="0" smtClean="0"/>
              <a:t>French Immersion </a:t>
            </a:r>
            <a:r>
              <a:rPr lang="fr-CA" dirty="0" err="1" smtClean="0"/>
              <a:t>students</a:t>
            </a:r>
            <a:r>
              <a:rPr lang="fr-CA" dirty="0" smtClean="0"/>
              <a:t> </a:t>
            </a:r>
            <a:r>
              <a:rPr lang="fr-CA" dirty="0" err="1" smtClean="0"/>
              <a:t>write</a:t>
            </a:r>
            <a:r>
              <a:rPr lang="fr-CA" dirty="0" smtClean="0"/>
              <a:t> the </a:t>
            </a:r>
            <a:r>
              <a:rPr lang="fr-CA" dirty="0" err="1" smtClean="0"/>
              <a:t>same</a:t>
            </a:r>
            <a:r>
              <a:rPr lang="fr-CA" dirty="0" smtClean="0"/>
              <a:t> </a:t>
            </a:r>
            <a:r>
              <a:rPr lang="fr-CA" dirty="0" err="1" smtClean="0"/>
              <a:t>required</a:t>
            </a:r>
            <a:r>
              <a:rPr lang="fr-CA" dirty="0" smtClean="0"/>
              <a:t> exams </a:t>
            </a:r>
            <a:endParaRPr lang="fr-CA" dirty="0"/>
          </a:p>
          <a:p>
            <a:pPr marL="0" indent="0">
              <a:buNone/>
            </a:pPr>
            <a:r>
              <a:rPr lang="fr-CA" dirty="0" smtClean="0"/>
              <a:t> </a:t>
            </a:r>
          </a:p>
          <a:p>
            <a:pPr lvl="1"/>
            <a:r>
              <a:rPr lang="fr-CA" sz="2400" dirty="0" smtClean="0"/>
              <a:t>English, Math, and Science in Grade 10</a:t>
            </a:r>
          </a:p>
          <a:p>
            <a:pPr lvl="1"/>
            <a:r>
              <a:rPr lang="fr-CA" sz="2400" dirty="0" smtClean="0"/>
              <a:t>Sciences Humaines 11</a:t>
            </a:r>
          </a:p>
          <a:p>
            <a:pPr lvl="1"/>
            <a:r>
              <a:rPr lang="fr-CA" sz="2400" dirty="0" smtClean="0"/>
              <a:t>English 12</a:t>
            </a:r>
          </a:p>
          <a:p>
            <a:pPr marL="411480" lvl="1" indent="0">
              <a:buNone/>
            </a:pPr>
            <a:r>
              <a:rPr lang="fr-CA" sz="2400" i="1" dirty="0" smtClean="0"/>
              <a:t>plus</a:t>
            </a:r>
          </a:p>
          <a:p>
            <a:pPr lvl="1"/>
            <a:r>
              <a:rPr lang="fr-CA" sz="2400" dirty="0" smtClean="0"/>
              <a:t>Français Langue Seconde – immersion 12</a:t>
            </a:r>
            <a:endParaRPr lang="fr-CA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5004048" y="2240280"/>
            <a:ext cx="3744415" cy="38770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A" dirty="0" smtClean="0"/>
              <a:t>Immersion </a:t>
            </a:r>
            <a:r>
              <a:rPr lang="fr-CA" dirty="0" err="1" smtClean="0"/>
              <a:t>students</a:t>
            </a:r>
            <a:r>
              <a:rPr lang="fr-CA" dirty="0" smtClean="0"/>
              <a:t> </a:t>
            </a:r>
            <a:r>
              <a:rPr lang="fr-CA" dirty="0" err="1" smtClean="0"/>
              <a:t>graduate</a:t>
            </a:r>
            <a:r>
              <a:rPr lang="fr-CA" dirty="0" smtClean="0"/>
              <a:t> </a:t>
            </a:r>
            <a:r>
              <a:rPr lang="fr-CA" dirty="0" err="1" smtClean="0"/>
              <a:t>with</a:t>
            </a:r>
            <a:r>
              <a:rPr lang="fr-CA" dirty="0" smtClean="0"/>
              <a:t> the </a:t>
            </a:r>
          </a:p>
          <a:p>
            <a:pPr marL="0" indent="0">
              <a:buNone/>
            </a:pPr>
            <a:r>
              <a:rPr lang="fr-CA" b="1" dirty="0" err="1" smtClean="0"/>
              <a:t>Dogwood</a:t>
            </a:r>
            <a:r>
              <a:rPr lang="fr-CA" b="1" dirty="0" smtClean="0"/>
              <a:t> </a:t>
            </a:r>
            <a:r>
              <a:rPr lang="fr-CA" b="1" dirty="0" err="1" smtClean="0"/>
              <a:t>Certificate</a:t>
            </a:r>
            <a:r>
              <a:rPr lang="fr-CA" b="1" dirty="0" smtClean="0"/>
              <a:t> </a:t>
            </a:r>
            <a:r>
              <a:rPr lang="fr-CA" dirty="0" smtClean="0"/>
              <a:t>and</a:t>
            </a:r>
          </a:p>
          <a:p>
            <a:pPr marL="0" indent="0">
              <a:buNone/>
            </a:pPr>
            <a:r>
              <a:rPr lang="fr-CA" b="1" dirty="0" err="1" smtClean="0"/>
              <a:t>Bilingual</a:t>
            </a:r>
            <a:r>
              <a:rPr lang="fr-CA" b="1" dirty="0" smtClean="0"/>
              <a:t> Graduation </a:t>
            </a:r>
            <a:r>
              <a:rPr lang="fr-CA" b="1" dirty="0" err="1" smtClean="0"/>
              <a:t>Certificate</a:t>
            </a:r>
            <a:endParaRPr lang="fr-CA" b="1" dirty="0" smtClean="0"/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r>
              <a:rPr lang="fr-CA" dirty="0" smtClean="0"/>
              <a:t>…and </a:t>
            </a:r>
            <a:r>
              <a:rPr lang="fr-CA" dirty="0" err="1" smtClean="0"/>
              <a:t>may</a:t>
            </a:r>
            <a:r>
              <a:rPr lang="fr-CA" dirty="0" smtClean="0"/>
              <a:t> </a:t>
            </a:r>
            <a:r>
              <a:rPr lang="fr-CA" dirty="0" err="1" smtClean="0"/>
              <a:t>write</a:t>
            </a:r>
            <a:r>
              <a:rPr lang="fr-CA" dirty="0" smtClean="0"/>
              <a:t> the </a:t>
            </a:r>
            <a:r>
              <a:rPr lang="fr-CA" dirty="0" err="1" smtClean="0"/>
              <a:t>optional</a:t>
            </a:r>
            <a:r>
              <a:rPr lang="fr-CA" dirty="0" smtClean="0"/>
              <a:t> exam for the</a:t>
            </a:r>
          </a:p>
          <a:p>
            <a:pPr marL="0" indent="0">
              <a:buNone/>
            </a:pPr>
            <a:r>
              <a:rPr lang="fr-CA" b="1" dirty="0" smtClean="0"/>
              <a:t>Diplôme d’études en langue française </a:t>
            </a:r>
            <a:r>
              <a:rPr lang="fr-CA" dirty="0" smtClean="0"/>
              <a:t>(DELF)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7945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Required</a:t>
            </a:r>
            <a:r>
              <a:rPr lang="fr-CA" dirty="0" smtClean="0"/>
              <a:t> courses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r-CA" dirty="0" smtClean="0"/>
              <a:t>Grade 9</a:t>
            </a:r>
          </a:p>
          <a:p>
            <a:pPr lvl="1"/>
            <a:r>
              <a:rPr lang="fr-CA" sz="2400" dirty="0" smtClean="0"/>
              <a:t>Conversation</a:t>
            </a:r>
          </a:p>
          <a:p>
            <a:pPr lvl="1"/>
            <a:r>
              <a:rPr lang="fr-CA" sz="2400" dirty="0" smtClean="0"/>
              <a:t>Français</a:t>
            </a:r>
          </a:p>
          <a:p>
            <a:pPr lvl="1"/>
            <a:r>
              <a:rPr lang="fr-CA" sz="2400" dirty="0" smtClean="0"/>
              <a:t>Sciences humaines</a:t>
            </a:r>
          </a:p>
          <a:p>
            <a:pPr lvl="1"/>
            <a:r>
              <a:rPr lang="fr-CA" sz="2400" dirty="0" smtClean="0"/>
              <a:t>Mathématiques</a:t>
            </a:r>
          </a:p>
          <a:p>
            <a:pPr lvl="1"/>
            <a:endParaRPr lang="fr-CA" sz="2400" dirty="0"/>
          </a:p>
          <a:p>
            <a:pPr marL="0" indent="0">
              <a:buNone/>
            </a:pPr>
            <a:r>
              <a:rPr lang="fr-CA" dirty="0" smtClean="0"/>
              <a:t>Grade 10</a:t>
            </a:r>
          </a:p>
          <a:p>
            <a:pPr lvl="1"/>
            <a:r>
              <a:rPr lang="fr-CA" sz="2400" dirty="0" smtClean="0"/>
              <a:t>Français</a:t>
            </a:r>
          </a:p>
          <a:p>
            <a:pPr lvl="1"/>
            <a:r>
              <a:rPr lang="fr-CA" sz="2400" dirty="0" smtClean="0"/>
              <a:t>Sciences humaines</a:t>
            </a:r>
            <a:endParaRPr lang="fr-CA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r-CA" dirty="0" smtClean="0"/>
              <a:t>Grade 11</a:t>
            </a:r>
          </a:p>
          <a:p>
            <a:pPr lvl="1"/>
            <a:r>
              <a:rPr lang="fr-CA" sz="2400" dirty="0" smtClean="0"/>
              <a:t>Français</a:t>
            </a:r>
          </a:p>
          <a:p>
            <a:pPr lvl="1"/>
            <a:r>
              <a:rPr lang="fr-CA" sz="2400" dirty="0" smtClean="0"/>
              <a:t>Sciences humaines</a:t>
            </a:r>
          </a:p>
          <a:p>
            <a:pPr lvl="1"/>
            <a:endParaRPr lang="fr-CA" sz="2400" dirty="0" smtClean="0"/>
          </a:p>
          <a:p>
            <a:pPr marL="411480" lvl="1" indent="0">
              <a:buNone/>
            </a:pPr>
            <a:endParaRPr lang="fr-CA" sz="2400" dirty="0"/>
          </a:p>
          <a:p>
            <a:pPr marL="0" indent="0">
              <a:buNone/>
            </a:pPr>
            <a:r>
              <a:rPr lang="fr-CA" dirty="0" smtClean="0"/>
              <a:t>Grade 12</a:t>
            </a:r>
          </a:p>
          <a:p>
            <a:pPr lvl="1"/>
            <a:r>
              <a:rPr lang="fr-CA" sz="2400" dirty="0" smtClean="0"/>
              <a:t>Français</a:t>
            </a:r>
          </a:p>
          <a:p>
            <a:pPr lvl="1"/>
            <a:endParaRPr lang="fr-CA" sz="2400" dirty="0"/>
          </a:p>
          <a:p>
            <a:pPr marL="0" indent="0">
              <a:buNone/>
            </a:pPr>
            <a:r>
              <a:rPr lang="fr-CA" i="1" dirty="0" smtClean="0"/>
              <a:t>Plus French </a:t>
            </a:r>
            <a:r>
              <a:rPr lang="fr-CA" i="1" dirty="0" err="1" smtClean="0"/>
              <a:t>electives</a:t>
            </a:r>
            <a:r>
              <a:rPr lang="fr-CA" i="1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8150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0609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A" sz="3200" dirty="0" smtClean="0"/>
              <a:t>French Immersion </a:t>
            </a:r>
            <a:r>
              <a:rPr lang="fr-CA" sz="3200" dirty="0" err="1" smtClean="0"/>
              <a:t>students</a:t>
            </a:r>
            <a:r>
              <a:rPr lang="fr-CA" sz="3200" dirty="0" smtClean="0"/>
              <a:t> are </a:t>
            </a:r>
            <a:r>
              <a:rPr lang="fr-CA" sz="3200" b="1" dirty="0" err="1" smtClean="0"/>
              <a:t>required</a:t>
            </a:r>
            <a:r>
              <a:rPr lang="fr-CA" sz="3200" dirty="0" smtClean="0"/>
              <a:t> to </a:t>
            </a:r>
            <a:r>
              <a:rPr lang="fr-CA" sz="3200" dirty="0" err="1" smtClean="0"/>
              <a:t>take</a:t>
            </a:r>
            <a:r>
              <a:rPr lang="fr-CA" sz="3200" dirty="0" smtClean="0"/>
              <a:t> </a:t>
            </a:r>
            <a:r>
              <a:rPr lang="fr-CA" sz="3200" dirty="0" err="1" smtClean="0"/>
              <a:t>at</a:t>
            </a:r>
            <a:r>
              <a:rPr lang="fr-CA" sz="3200" dirty="0" smtClean="0"/>
              <a:t> least one of the </a:t>
            </a:r>
            <a:r>
              <a:rPr lang="fr-CA" sz="3200" dirty="0" err="1" smtClean="0"/>
              <a:t>following</a:t>
            </a:r>
            <a:r>
              <a:rPr lang="fr-CA" sz="3200" dirty="0" smtClean="0"/>
              <a:t> in Grades 10-12 but </a:t>
            </a:r>
            <a:r>
              <a:rPr lang="fr-CA" sz="3200" b="1" dirty="0" err="1" smtClean="0"/>
              <a:t>encouraged</a:t>
            </a:r>
            <a:r>
              <a:rPr lang="fr-CA" sz="3200" dirty="0" smtClean="0"/>
              <a:t> to </a:t>
            </a:r>
            <a:r>
              <a:rPr lang="fr-CA" sz="3200" dirty="0" err="1" smtClean="0"/>
              <a:t>take</a:t>
            </a:r>
            <a:r>
              <a:rPr lang="fr-CA" sz="3200" dirty="0" smtClean="0"/>
              <a:t> </a:t>
            </a:r>
            <a:r>
              <a:rPr lang="fr-CA" sz="3200" dirty="0" err="1" smtClean="0"/>
              <a:t>at</a:t>
            </a:r>
            <a:r>
              <a:rPr lang="fr-CA" sz="3200" dirty="0" smtClean="0"/>
              <a:t> least </a:t>
            </a:r>
            <a:r>
              <a:rPr lang="fr-CA" sz="3200" dirty="0" err="1" smtClean="0"/>
              <a:t>two</a:t>
            </a:r>
            <a:r>
              <a:rPr lang="fr-CA" sz="3200" dirty="0" smtClean="0"/>
              <a:t>:</a:t>
            </a:r>
          </a:p>
          <a:p>
            <a:pPr marL="0" indent="0">
              <a:buNone/>
            </a:pPr>
            <a:endParaRPr lang="fr-CA" sz="2800" dirty="0" smtClean="0"/>
          </a:p>
          <a:p>
            <a:pPr lvl="1"/>
            <a:r>
              <a:rPr lang="fr-CA" sz="2800" dirty="0" smtClean="0"/>
              <a:t>Communications 10</a:t>
            </a:r>
          </a:p>
          <a:p>
            <a:pPr lvl="1"/>
            <a:r>
              <a:rPr lang="fr-CA" sz="2800" dirty="0" smtClean="0"/>
              <a:t>Peer </a:t>
            </a:r>
            <a:r>
              <a:rPr lang="fr-CA" sz="2800" dirty="0" err="1"/>
              <a:t>Tutoring</a:t>
            </a:r>
            <a:r>
              <a:rPr lang="fr-CA" sz="2800" dirty="0"/>
              <a:t> (immersion) </a:t>
            </a:r>
            <a:r>
              <a:rPr lang="fr-CA" sz="2800" dirty="0" smtClean="0"/>
              <a:t>11</a:t>
            </a:r>
            <a:endParaRPr lang="fr-CA" sz="2800" dirty="0"/>
          </a:p>
          <a:p>
            <a:pPr lvl="1"/>
            <a:r>
              <a:rPr lang="fr-CA" sz="2800" dirty="0" smtClean="0"/>
              <a:t>Étude des </a:t>
            </a:r>
            <a:r>
              <a:rPr lang="fr-CA" sz="2800" smtClean="0"/>
              <a:t>aliments 11</a:t>
            </a:r>
            <a:endParaRPr lang="fr-CA" sz="2800" dirty="0" smtClean="0"/>
          </a:p>
          <a:p>
            <a:pPr lvl="1"/>
            <a:r>
              <a:rPr lang="fr-CA" sz="2800" dirty="0" smtClean="0"/>
              <a:t>Conversation 12</a:t>
            </a:r>
          </a:p>
          <a:p>
            <a:endParaRPr lang="fr-C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French </a:t>
            </a:r>
            <a:r>
              <a:rPr lang="fr-CA" dirty="0" err="1" smtClean="0"/>
              <a:t>Electives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8432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1939D6A9030A4085E4FE31CD2D18F8" ma:contentTypeVersion="1" ma:contentTypeDescription="Create a new document." ma:contentTypeScope="" ma:versionID="da24af114a67fa7b2e9d0b24c3a0dc9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520DE7-32C0-408A-9CA5-FC35E72CBFFC}"/>
</file>

<file path=customXml/itemProps2.xml><?xml version="1.0" encoding="utf-8"?>
<ds:datastoreItem xmlns:ds="http://schemas.openxmlformats.org/officeDocument/2006/customXml" ds:itemID="{045F3940-CA3A-445C-9281-DD1097C59E63}"/>
</file>

<file path=customXml/itemProps3.xml><?xml version="1.0" encoding="utf-8"?>
<ds:datastoreItem xmlns:ds="http://schemas.openxmlformats.org/officeDocument/2006/customXml" ds:itemID="{3D649D64-22FE-418A-A1BD-CE32CF191EAD}"/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173</TotalTime>
  <Words>634</Words>
  <Application>Microsoft Office PowerPoint</Application>
  <PresentationFormat>On-screen Show (4:3)</PresentationFormat>
  <Paragraphs>96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Hardcover</vt:lpstr>
      <vt:lpstr>Welcome to Riverside</vt:lpstr>
      <vt:lpstr>Introductions</vt:lpstr>
      <vt:lpstr>Benefits of the program</vt:lpstr>
      <vt:lpstr>PowerPoint Presentation</vt:lpstr>
      <vt:lpstr>Benefits of bilingualism</vt:lpstr>
      <vt:lpstr>Mental Flexibility</vt:lpstr>
      <vt:lpstr>Graduation</vt:lpstr>
      <vt:lpstr>Required courses</vt:lpstr>
      <vt:lpstr>French Electives</vt:lpstr>
      <vt:lpstr>Opportunities</vt:lpstr>
      <vt:lpstr>PowerPoint Presentation</vt:lpstr>
      <vt:lpstr>PowerPoint Presentation</vt:lpstr>
      <vt:lpstr>Support for learning</vt:lpstr>
      <vt:lpstr>En voyage….</vt:lpstr>
      <vt:lpstr>Technology</vt:lpstr>
      <vt:lpstr>Developing digital citizens</vt:lpstr>
      <vt:lpstr>Personal devices</vt:lpstr>
      <vt:lpstr>Personal devices</vt:lpstr>
      <vt:lpstr>Merci!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Riverside</dc:title>
  <dc:creator>Bancroft, Elizabeth</dc:creator>
  <cp:lastModifiedBy>Bancroft, Elizabeth</cp:lastModifiedBy>
  <cp:revision>21</cp:revision>
  <cp:lastPrinted>2013-01-29T18:14:06Z</cp:lastPrinted>
  <dcterms:created xsi:type="dcterms:W3CDTF">2013-01-09T01:57:15Z</dcterms:created>
  <dcterms:modified xsi:type="dcterms:W3CDTF">2013-01-30T00:16:52Z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0x010100431939D6A9030A4085E4FE31CD2D18F8</vt:lpwstr>
  </property>
</Properties>
</file>