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notesMasterIdLst>
    <p:notesMasterId r:id="rId38"/>
  </p:notesMasterIdLst>
  <p:handoutMasterIdLst>
    <p:handoutMasterId r:id="rId39"/>
  </p:handoutMasterIdLst>
  <p:sldIdLst>
    <p:sldId id="256" r:id="rId3"/>
    <p:sldId id="257" r:id="rId4"/>
    <p:sldId id="258" r:id="rId5"/>
    <p:sldId id="290" r:id="rId6"/>
    <p:sldId id="291" r:id="rId7"/>
    <p:sldId id="292" r:id="rId8"/>
    <p:sldId id="293" r:id="rId9"/>
    <p:sldId id="259" r:id="rId10"/>
    <p:sldId id="260" r:id="rId11"/>
    <p:sldId id="261" r:id="rId12"/>
    <p:sldId id="262" r:id="rId13"/>
    <p:sldId id="263" r:id="rId14"/>
    <p:sldId id="300" r:id="rId15"/>
    <p:sldId id="296" r:id="rId16"/>
    <p:sldId id="297" r:id="rId17"/>
    <p:sldId id="264" r:id="rId18"/>
    <p:sldId id="265" r:id="rId19"/>
    <p:sldId id="266" r:id="rId20"/>
    <p:sldId id="288" r:id="rId21"/>
    <p:sldId id="267" r:id="rId22"/>
    <p:sldId id="470" r:id="rId23"/>
    <p:sldId id="295" r:id="rId24"/>
    <p:sldId id="350" r:id="rId25"/>
    <p:sldId id="268" r:id="rId26"/>
    <p:sldId id="348" r:id="rId27"/>
    <p:sldId id="271" r:id="rId28"/>
    <p:sldId id="294" r:id="rId29"/>
    <p:sldId id="298" r:id="rId30"/>
    <p:sldId id="500" r:id="rId31"/>
    <p:sldId id="343" r:id="rId32"/>
    <p:sldId id="344" r:id="rId33"/>
    <p:sldId id="345" r:id="rId34"/>
    <p:sldId id="346" r:id="rId35"/>
    <p:sldId id="347" r:id="rId36"/>
    <p:sldId id="286"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C27EFD-3ED2-44A6-BC58-9DC4D765DDBD}" v="10" dt="2026-03-06T18:47:24.6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91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47"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48" Type="http://schemas.openxmlformats.org/officeDocument/2006/relationships/customXml" Target="../customXml/item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customXml" Target="../customXml/item1.xml"/><Relationship Id="rId20" Type="http://schemas.openxmlformats.org/officeDocument/2006/relationships/slide" Target="slides/slide18.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hillon, Meena" userId="d3836fe1-1ec0-4d1f-a4bc-20d6e6e248f7" providerId="ADAL" clId="{1195C1AE-EBA0-4CB6-B773-4638FC9150E3}"/>
    <pc:docChg chg="undo custSel modSld">
      <pc:chgData name="Dhillon, Meena" userId="d3836fe1-1ec0-4d1f-a4bc-20d6e6e248f7" providerId="ADAL" clId="{1195C1AE-EBA0-4CB6-B773-4638FC9150E3}" dt="2026-03-06T18:49:30.308" v="160" actId="26606"/>
      <pc:docMkLst>
        <pc:docMk/>
      </pc:docMkLst>
      <pc:sldChg chg="addSp delSp modSp mod">
        <pc:chgData name="Dhillon, Meena" userId="d3836fe1-1ec0-4d1f-a4bc-20d6e6e248f7" providerId="ADAL" clId="{1195C1AE-EBA0-4CB6-B773-4638FC9150E3}" dt="2026-03-06T18:48:35.385" v="156" actId="20577"/>
        <pc:sldMkLst>
          <pc:docMk/>
          <pc:sldMk cId="2015012004" sldId="257"/>
        </pc:sldMkLst>
        <pc:spChg chg="mod">
          <ac:chgData name="Dhillon, Meena" userId="d3836fe1-1ec0-4d1f-a4bc-20d6e6e248f7" providerId="ADAL" clId="{1195C1AE-EBA0-4CB6-B773-4638FC9150E3}" dt="2026-03-06T18:46:24.815" v="89" actId="26606"/>
          <ac:spMkLst>
            <pc:docMk/>
            <pc:sldMk cId="2015012004" sldId="257"/>
            <ac:spMk id="2" creationId="{00000000-0000-0000-0000-000000000000}"/>
          </ac:spMkLst>
        </pc:spChg>
        <pc:spChg chg="mod">
          <ac:chgData name="Dhillon, Meena" userId="d3836fe1-1ec0-4d1f-a4bc-20d6e6e248f7" providerId="ADAL" clId="{1195C1AE-EBA0-4CB6-B773-4638FC9150E3}" dt="2026-03-06T18:48:35.385" v="156" actId="20577"/>
          <ac:spMkLst>
            <pc:docMk/>
            <pc:sldMk cId="2015012004" sldId="257"/>
            <ac:spMk id="3" creationId="{00000000-0000-0000-0000-000000000000}"/>
          </ac:spMkLst>
        </pc:spChg>
        <pc:spChg chg="add mod">
          <ac:chgData name="Dhillon, Meena" userId="d3836fe1-1ec0-4d1f-a4bc-20d6e6e248f7" providerId="ADAL" clId="{1195C1AE-EBA0-4CB6-B773-4638FC9150E3}" dt="2026-03-06T18:37:16.353" v="11"/>
          <ac:spMkLst>
            <pc:docMk/>
            <pc:sldMk cId="2015012004" sldId="257"/>
            <ac:spMk id="4" creationId="{B5CAE233-2743-9468-7E49-A18CFDDA661D}"/>
          </ac:spMkLst>
        </pc:spChg>
        <pc:spChg chg="add del">
          <ac:chgData name="Dhillon, Meena" userId="d3836fe1-1ec0-4d1f-a4bc-20d6e6e248f7" providerId="ADAL" clId="{1195C1AE-EBA0-4CB6-B773-4638FC9150E3}" dt="2026-03-06T18:46:24.815" v="89" actId="26606"/>
          <ac:spMkLst>
            <pc:docMk/>
            <pc:sldMk cId="2015012004" sldId="257"/>
            <ac:spMk id="8" creationId="{7CB4857B-ED7C-444D-9F04-2F885114A1C2}"/>
          </ac:spMkLst>
        </pc:spChg>
        <pc:spChg chg="del">
          <ac:chgData name="Dhillon, Meena" userId="d3836fe1-1ec0-4d1f-a4bc-20d6e6e248f7" providerId="ADAL" clId="{1195C1AE-EBA0-4CB6-B773-4638FC9150E3}" dt="2026-03-06T18:46:24.815" v="89" actId="26606"/>
          <ac:spMkLst>
            <pc:docMk/>
            <pc:sldMk cId="2015012004" sldId="257"/>
            <ac:spMk id="10" creationId="{D18046FB-44EA-4FD8-A585-EA09A319B2D0}"/>
          </ac:spMkLst>
        </pc:spChg>
        <pc:spChg chg="add">
          <ac:chgData name="Dhillon, Meena" userId="d3836fe1-1ec0-4d1f-a4bc-20d6e6e248f7" providerId="ADAL" clId="{1195C1AE-EBA0-4CB6-B773-4638FC9150E3}" dt="2026-03-06T18:46:24.815" v="89" actId="26606"/>
          <ac:spMkLst>
            <pc:docMk/>
            <pc:sldMk cId="2015012004" sldId="257"/>
            <ac:spMk id="14" creationId="{09588DA8-065E-4F6F-8EFD-43104AB2E0CF}"/>
          </ac:spMkLst>
        </pc:spChg>
        <pc:spChg chg="add">
          <ac:chgData name="Dhillon, Meena" userId="d3836fe1-1ec0-4d1f-a4bc-20d6e6e248f7" providerId="ADAL" clId="{1195C1AE-EBA0-4CB6-B773-4638FC9150E3}" dt="2026-03-06T18:46:24.815" v="89" actId="26606"/>
          <ac:spMkLst>
            <pc:docMk/>
            <pc:sldMk cId="2015012004" sldId="257"/>
            <ac:spMk id="15" creationId="{C4285719-470E-454C-AF62-8323075F1F5B}"/>
          </ac:spMkLst>
        </pc:spChg>
        <pc:spChg chg="add">
          <ac:chgData name="Dhillon, Meena" userId="d3836fe1-1ec0-4d1f-a4bc-20d6e6e248f7" providerId="ADAL" clId="{1195C1AE-EBA0-4CB6-B773-4638FC9150E3}" dt="2026-03-06T18:46:24.815" v="89" actId="26606"/>
          <ac:spMkLst>
            <pc:docMk/>
            <pc:sldMk cId="2015012004" sldId="257"/>
            <ac:spMk id="16" creationId="{CD9FE4EF-C4D8-49A0-B2FF-81D8DB7D8A24}"/>
          </ac:spMkLst>
        </pc:spChg>
        <pc:spChg chg="add del">
          <ac:chgData name="Dhillon, Meena" userId="d3836fe1-1ec0-4d1f-a4bc-20d6e6e248f7" providerId="ADAL" clId="{1195C1AE-EBA0-4CB6-B773-4638FC9150E3}" dt="2026-03-06T18:37:26.380" v="21" actId="26606"/>
          <ac:spMkLst>
            <pc:docMk/>
            <pc:sldMk cId="2015012004" sldId="257"/>
            <ac:spMk id="17" creationId="{09588DA8-065E-4F6F-8EFD-43104AB2E0CF}"/>
          </ac:spMkLst>
        </pc:spChg>
        <pc:spChg chg="add">
          <ac:chgData name="Dhillon, Meena" userId="d3836fe1-1ec0-4d1f-a4bc-20d6e6e248f7" providerId="ADAL" clId="{1195C1AE-EBA0-4CB6-B773-4638FC9150E3}" dt="2026-03-06T18:46:24.815" v="89" actId="26606"/>
          <ac:spMkLst>
            <pc:docMk/>
            <pc:sldMk cId="2015012004" sldId="257"/>
            <ac:spMk id="18" creationId="{4300840D-0A0B-4512-BACA-B439D5B9C57C}"/>
          </ac:spMkLst>
        </pc:spChg>
        <pc:spChg chg="add del">
          <ac:chgData name="Dhillon, Meena" userId="d3836fe1-1ec0-4d1f-a4bc-20d6e6e248f7" providerId="ADAL" clId="{1195C1AE-EBA0-4CB6-B773-4638FC9150E3}" dt="2026-03-06T18:37:26.380" v="21" actId="26606"/>
          <ac:spMkLst>
            <pc:docMk/>
            <pc:sldMk cId="2015012004" sldId="257"/>
            <ac:spMk id="19" creationId="{C4285719-470E-454C-AF62-8323075F1F5B}"/>
          </ac:spMkLst>
        </pc:spChg>
        <pc:spChg chg="add">
          <ac:chgData name="Dhillon, Meena" userId="d3836fe1-1ec0-4d1f-a4bc-20d6e6e248f7" providerId="ADAL" clId="{1195C1AE-EBA0-4CB6-B773-4638FC9150E3}" dt="2026-03-06T18:46:24.815" v="89" actId="26606"/>
          <ac:spMkLst>
            <pc:docMk/>
            <pc:sldMk cId="2015012004" sldId="257"/>
            <ac:spMk id="20" creationId="{D2B78728-A580-49A7-84F9-6EF6F583ADE0}"/>
          </ac:spMkLst>
        </pc:spChg>
        <pc:spChg chg="add del">
          <ac:chgData name="Dhillon, Meena" userId="d3836fe1-1ec0-4d1f-a4bc-20d6e6e248f7" providerId="ADAL" clId="{1195C1AE-EBA0-4CB6-B773-4638FC9150E3}" dt="2026-03-06T18:37:26.380" v="21" actId="26606"/>
          <ac:spMkLst>
            <pc:docMk/>
            <pc:sldMk cId="2015012004" sldId="257"/>
            <ac:spMk id="21" creationId="{CD9FE4EF-C4D8-49A0-B2FF-81D8DB7D8A24}"/>
          </ac:spMkLst>
        </pc:spChg>
        <pc:spChg chg="add del">
          <ac:chgData name="Dhillon, Meena" userId="d3836fe1-1ec0-4d1f-a4bc-20d6e6e248f7" providerId="ADAL" clId="{1195C1AE-EBA0-4CB6-B773-4638FC9150E3}" dt="2026-03-06T18:37:26.380" v="21" actId="26606"/>
          <ac:spMkLst>
            <pc:docMk/>
            <pc:sldMk cId="2015012004" sldId="257"/>
            <ac:spMk id="23" creationId="{4300840D-0A0B-4512-BACA-B439D5B9C57C}"/>
          </ac:spMkLst>
        </pc:spChg>
        <pc:spChg chg="add">
          <ac:chgData name="Dhillon, Meena" userId="d3836fe1-1ec0-4d1f-a4bc-20d6e6e248f7" providerId="ADAL" clId="{1195C1AE-EBA0-4CB6-B773-4638FC9150E3}" dt="2026-03-06T18:46:24.815" v="89" actId="26606"/>
          <ac:spMkLst>
            <pc:docMk/>
            <pc:sldMk cId="2015012004" sldId="257"/>
            <ac:spMk id="24" creationId="{8D71EDA1-87BF-4D5D-AB79-F346FD19278A}"/>
          </ac:spMkLst>
        </pc:spChg>
        <pc:spChg chg="add del">
          <ac:chgData name="Dhillon, Meena" userId="d3836fe1-1ec0-4d1f-a4bc-20d6e6e248f7" providerId="ADAL" clId="{1195C1AE-EBA0-4CB6-B773-4638FC9150E3}" dt="2026-03-06T18:37:26.380" v="21" actId="26606"/>
          <ac:spMkLst>
            <pc:docMk/>
            <pc:sldMk cId="2015012004" sldId="257"/>
            <ac:spMk id="25" creationId="{D2B78728-A580-49A7-84F9-6EF6F583ADE0}"/>
          </ac:spMkLst>
        </pc:spChg>
        <pc:spChg chg="add del">
          <ac:chgData name="Dhillon, Meena" userId="d3836fe1-1ec0-4d1f-a4bc-20d6e6e248f7" providerId="ADAL" clId="{1195C1AE-EBA0-4CB6-B773-4638FC9150E3}" dt="2026-03-06T18:37:26.380" v="21" actId="26606"/>
          <ac:spMkLst>
            <pc:docMk/>
            <pc:sldMk cId="2015012004" sldId="257"/>
            <ac:spMk id="27" creationId="{38FAA1A1-D861-433F-88FA-1E9D6FD31D11}"/>
          </ac:spMkLst>
        </pc:spChg>
        <pc:spChg chg="add del">
          <ac:chgData name="Dhillon, Meena" userId="d3836fe1-1ec0-4d1f-a4bc-20d6e6e248f7" providerId="ADAL" clId="{1195C1AE-EBA0-4CB6-B773-4638FC9150E3}" dt="2026-03-06T18:37:26.380" v="21" actId="26606"/>
          <ac:spMkLst>
            <pc:docMk/>
            <pc:sldMk cId="2015012004" sldId="257"/>
            <ac:spMk id="29" creationId="{8D71EDA1-87BF-4D5D-AB79-F346FD19278A}"/>
          </ac:spMkLst>
        </pc:spChg>
        <pc:spChg chg="add del">
          <ac:chgData name="Dhillon, Meena" userId="d3836fe1-1ec0-4d1f-a4bc-20d6e6e248f7" providerId="ADAL" clId="{1195C1AE-EBA0-4CB6-B773-4638FC9150E3}" dt="2026-03-06T18:37:24.409" v="20" actId="26606"/>
          <ac:spMkLst>
            <pc:docMk/>
            <pc:sldMk cId="2015012004" sldId="257"/>
            <ac:spMk id="36" creationId="{C4285719-470E-454C-AF62-8323075F1F5B}"/>
          </ac:spMkLst>
        </pc:spChg>
        <pc:spChg chg="add del">
          <ac:chgData name="Dhillon, Meena" userId="d3836fe1-1ec0-4d1f-a4bc-20d6e6e248f7" providerId="ADAL" clId="{1195C1AE-EBA0-4CB6-B773-4638FC9150E3}" dt="2026-03-06T18:37:24.409" v="20" actId="26606"/>
          <ac:spMkLst>
            <pc:docMk/>
            <pc:sldMk cId="2015012004" sldId="257"/>
            <ac:spMk id="38" creationId="{CD9FE4EF-C4D8-49A0-B2FF-81D8DB7D8A24}"/>
          </ac:spMkLst>
        </pc:spChg>
        <pc:spChg chg="add del">
          <ac:chgData name="Dhillon, Meena" userId="d3836fe1-1ec0-4d1f-a4bc-20d6e6e248f7" providerId="ADAL" clId="{1195C1AE-EBA0-4CB6-B773-4638FC9150E3}" dt="2026-03-06T18:37:24.409" v="20" actId="26606"/>
          <ac:spMkLst>
            <pc:docMk/>
            <pc:sldMk cId="2015012004" sldId="257"/>
            <ac:spMk id="40" creationId="{4300840D-0A0B-4512-BACA-B439D5B9C57C}"/>
          </ac:spMkLst>
        </pc:spChg>
        <pc:spChg chg="add del">
          <ac:chgData name="Dhillon, Meena" userId="d3836fe1-1ec0-4d1f-a4bc-20d6e6e248f7" providerId="ADAL" clId="{1195C1AE-EBA0-4CB6-B773-4638FC9150E3}" dt="2026-03-06T18:37:24.409" v="20" actId="26606"/>
          <ac:spMkLst>
            <pc:docMk/>
            <pc:sldMk cId="2015012004" sldId="257"/>
            <ac:spMk id="42" creationId="{D2B78728-A580-49A7-84F9-6EF6F583ADE0}"/>
          </ac:spMkLst>
        </pc:spChg>
      </pc:sldChg>
      <pc:sldChg chg="addSp delSp modSp mod setBg setClrOvrMap">
        <pc:chgData name="Dhillon, Meena" userId="d3836fe1-1ec0-4d1f-a4bc-20d6e6e248f7" providerId="ADAL" clId="{1195C1AE-EBA0-4CB6-B773-4638FC9150E3}" dt="2026-03-06T18:49:30.308" v="160" actId="26606"/>
        <pc:sldMkLst>
          <pc:docMk/>
          <pc:sldMk cId="2048817165" sldId="258"/>
        </pc:sldMkLst>
        <pc:spChg chg="mod">
          <ac:chgData name="Dhillon, Meena" userId="d3836fe1-1ec0-4d1f-a4bc-20d6e6e248f7" providerId="ADAL" clId="{1195C1AE-EBA0-4CB6-B773-4638FC9150E3}" dt="2026-03-06T18:49:30.308" v="160" actId="26606"/>
          <ac:spMkLst>
            <pc:docMk/>
            <pc:sldMk cId="2048817165" sldId="258"/>
            <ac:spMk id="2" creationId="{00000000-0000-0000-0000-000000000000}"/>
          </ac:spMkLst>
        </pc:spChg>
        <pc:spChg chg="mod">
          <ac:chgData name="Dhillon, Meena" userId="d3836fe1-1ec0-4d1f-a4bc-20d6e6e248f7" providerId="ADAL" clId="{1195C1AE-EBA0-4CB6-B773-4638FC9150E3}" dt="2026-03-06T18:49:30.308" v="160" actId="26606"/>
          <ac:spMkLst>
            <pc:docMk/>
            <pc:sldMk cId="2048817165" sldId="258"/>
            <ac:spMk id="3" creationId="{00000000-0000-0000-0000-000000000000}"/>
          </ac:spMkLst>
        </pc:spChg>
        <pc:spChg chg="mod">
          <ac:chgData name="Dhillon, Meena" userId="d3836fe1-1ec0-4d1f-a4bc-20d6e6e248f7" providerId="ADAL" clId="{1195C1AE-EBA0-4CB6-B773-4638FC9150E3}" dt="2026-03-06T18:49:30.308" v="160" actId="26606"/>
          <ac:spMkLst>
            <pc:docMk/>
            <pc:sldMk cId="2048817165" sldId="258"/>
            <ac:spMk id="4" creationId="{00000000-0000-0000-0000-000000000000}"/>
          </ac:spMkLst>
        </pc:spChg>
        <pc:spChg chg="del">
          <ac:chgData name="Dhillon, Meena" userId="d3836fe1-1ec0-4d1f-a4bc-20d6e6e248f7" providerId="ADAL" clId="{1195C1AE-EBA0-4CB6-B773-4638FC9150E3}" dt="2026-03-06T18:37:38.748" v="22" actId="26606"/>
          <ac:spMkLst>
            <pc:docMk/>
            <pc:sldMk cId="2048817165" sldId="258"/>
            <ac:spMk id="9" creationId="{B36F400F-DF28-43BC-8D8E-4929793B392A}"/>
          </ac:spMkLst>
        </pc:spChg>
        <pc:spChg chg="add del">
          <ac:chgData name="Dhillon, Meena" userId="d3836fe1-1ec0-4d1f-a4bc-20d6e6e248f7" providerId="ADAL" clId="{1195C1AE-EBA0-4CB6-B773-4638FC9150E3}" dt="2026-03-06T18:49:30.308" v="160" actId="26606"/>
          <ac:spMkLst>
            <pc:docMk/>
            <pc:sldMk cId="2048817165" sldId="258"/>
            <ac:spMk id="14" creationId="{4FFBEE45-F140-49D5-85EA-C78C24340B23}"/>
          </ac:spMkLst>
        </pc:spChg>
        <pc:spChg chg="add del">
          <ac:chgData name="Dhillon, Meena" userId="d3836fe1-1ec0-4d1f-a4bc-20d6e6e248f7" providerId="ADAL" clId="{1195C1AE-EBA0-4CB6-B773-4638FC9150E3}" dt="2026-03-06T18:49:30.308" v="160" actId="26606"/>
          <ac:spMkLst>
            <pc:docMk/>
            <pc:sldMk cId="2048817165" sldId="258"/>
            <ac:spMk id="16" creationId="{2A6B319F-86FE-4754-878E-06F0804D882B}"/>
          </ac:spMkLst>
        </pc:spChg>
        <pc:spChg chg="add del">
          <ac:chgData name="Dhillon, Meena" userId="d3836fe1-1ec0-4d1f-a4bc-20d6e6e248f7" providerId="ADAL" clId="{1195C1AE-EBA0-4CB6-B773-4638FC9150E3}" dt="2026-03-06T18:49:30.308" v="160" actId="26606"/>
          <ac:spMkLst>
            <pc:docMk/>
            <pc:sldMk cId="2048817165" sldId="258"/>
            <ac:spMk id="17" creationId="{DCF7D1B5-3477-499F-ACC5-2C8B07F4EDB3}"/>
          </ac:spMkLst>
        </pc:spChg>
        <pc:spChg chg="add del">
          <ac:chgData name="Dhillon, Meena" userId="d3836fe1-1ec0-4d1f-a4bc-20d6e6e248f7" providerId="ADAL" clId="{1195C1AE-EBA0-4CB6-B773-4638FC9150E3}" dt="2026-03-06T18:49:07.302" v="158" actId="26606"/>
          <ac:spMkLst>
            <pc:docMk/>
            <pc:sldMk cId="2048817165" sldId="258"/>
            <ac:spMk id="19" creationId="{10F24D38-B79E-44B4-830E-043F45D96DC2}"/>
          </ac:spMkLst>
        </pc:spChg>
        <pc:cxnChg chg="add del">
          <ac:chgData name="Dhillon, Meena" userId="d3836fe1-1ec0-4d1f-a4bc-20d6e6e248f7" providerId="ADAL" clId="{1195C1AE-EBA0-4CB6-B773-4638FC9150E3}" dt="2026-03-06T18:49:07.302" v="158" actId="26606"/>
          <ac:cxnSpMkLst>
            <pc:docMk/>
            <pc:sldMk cId="2048817165" sldId="258"/>
            <ac:cxnSpMk id="21" creationId="{FC469874-256B-45B3-A79C-7591B4BA1ECC}"/>
          </ac:cxnSpMkLst>
        </pc:cxnChg>
      </pc:sldChg>
      <pc:sldChg chg="addSp delSp modSp mod">
        <pc:chgData name="Dhillon, Meena" userId="d3836fe1-1ec0-4d1f-a4bc-20d6e6e248f7" providerId="ADAL" clId="{1195C1AE-EBA0-4CB6-B773-4638FC9150E3}" dt="2026-03-06T18:38:09.646" v="25" actId="26606"/>
        <pc:sldMkLst>
          <pc:docMk/>
          <pc:sldMk cId="135079018" sldId="259"/>
        </pc:sldMkLst>
        <pc:spChg chg="mod">
          <ac:chgData name="Dhillon, Meena" userId="d3836fe1-1ec0-4d1f-a4bc-20d6e6e248f7" providerId="ADAL" clId="{1195C1AE-EBA0-4CB6-B773-4638FC9150E3}" dt="2026-03-06T18:38:09.646" v="25" actId="26606"/>
          <ac:spMkLst>
            <pc:docMk/>
            <pc:sldMk cId="135079018" sldId="259"/>
            <ac:spMk id="5" creationId="{00000000-0000-0000-0000-000000000000}"/>
          </ac:spMkLst>
        </pc:spChg>
        <pc:spChg chg="mod">
          <ac:chgData name="Dhillon, Meena" userId="d3836fe1-1ec0-4d1f-a4bc-20d6e6e248f7" providerId="ADAL" clId="{1195C1AE-EBA0-4CB6-B773-4638FC9150E3}" dt="2026-03-06T18:38:09.646" v="25" actId="26606"/>
          <ac:spMkLst>
            <pc:docMk/>
            <pc:sldMk cId="135079018" sldId="259"/>
            <ac:spMk id="6" creationId="{00000000-0000-0000-0000-000000000000}"/>
          </ac:spMkLst>
        </pc:spChg>
        <pc:spChg chg="add del">
          <ac:chgData name="Dhillon, Meena" userId="d3836fe1-1ec0-4d1f-a4bc-20d6e6e248f7" providerId="ADAL" clId="{1195C1AE-EBA0-4CB6-B773-4638FC9150E3}" dt="2026-03-06T18:38:09.646" v="25" actId="26606"/>
          <ac:spMkLst>
            <pc:docMk/>
            <pc:sldMk cId="135079018" sldId="259"/>
            <ac:spMk id="11" creationId="{7CB4857B-ED7C-444D-9F04-2F885114A1C2}"/>
          </ac:spMkLst>
        </pc:spChg>
        <pc:spChg chg="add del">
          <ac:chgData name="Dhillon, Meena" userId="d3836fe1-1ec0-4d1f-a4bc-20d6e6e248f7" providerId="ADAL" clId="{1195C1AE-EBA0-4CB6-B773-4638FC9150E3}" dt="2026-03-06T18:38:09.646" v="25" actId="26606"/>
          <ac:spMkLst>
            <pc:docMk/>
            <pc:sldMk cId="135079018" sldId="259"/>
            <ac:spMk id="13" creationId="{D18046FB-44EA-4FD8-A585-EA09A319B2D0}"/>
          </ac:spMkLst>
        </pc:spChg>
        <pc:spChg chg="add del">
          <ac:chgData name="Dhillon, Meena" userId="d3836fe1-1ec0-4d1f-a4bc-20d6e6e248f7" providerId="ADAL" clId="{1195C1AE-EBA0-4CB6-B773-4638FC9150E3}" dt="2026-03-06T18:38:09.646" v="25" actId="26606"/>
          <ac:spMkLst>
            <pc:docMk/>
            <pc:sldMk cId="135079018" sldId="259"/>
            <ac:spMk id="15" creationId="{479F5F2B-8B58-4140-AE6A-51F6C67B18D9}"/>
          </ac:spMkLst>
        </pc:spChg>
        <pc:spChg chg="add del">
          <ac:chgData name="Dhillon, Meena" userId="d3836fe1-1ec0-4d1f-a4bc-20d6e6e248f7" providerId="ADAL" clId="{1195C1AE-EBA0-4CB6-B773-4638FC9150E3}" dt="2026-03-06T18:38:09.638" v="24" actId="26606"/>
          <ac:spMkLst>
            <pc:docMk/>
            <pc:sldMk cId="135079018" sldId="259"/>
            <ac:spMk id="20" creationId="{A2679492-7988-4050-9056-542444452411}"/>
          </ac:spMkLst>
        </pc:spChg>
        <pc:spChg chg="add del">
          <ac:chgData name="Dhillon, Meena" userId="d3836fe1-1ec0-4d1f-a4bc-20d6e6e248f7" providerId="ADAL" clId="{1195C1AE-EBA0-4CB6-B773-4638FC9150E3}" dt="2026-03-06T18:38:09.638" v="24" actId="26606"/>
          <ac:spMkLst>
            <pc:docMk/>
            <pc:sldMk cId="135079018" sldId="259"/>
            <ac:spMk id="22" creationId="{B091B163-7D61-4891-ABCF-5C13D9C418D0}"/>
          </ac:spMkLst>
        </pc:spChg>
        <pc:spChg chg="add">
          <ac:chgData name="Dhillon, Meena" userId="d3836fe1-1ec0-4d1f-a4bc-20d6e6e248f7" providerId="ADAL" clId="{1195C1AE-EBA0-4CB6-B773-4638FC9150E3}" dt="2026-03-06T18:38:09.646" v="25" actId="26606"/>
          <ac:spMkLst>
            <pc:docMk/>
            <pc:sldMk cId="135079018" sldId="259"/>
            <ac:spMk id="28" creationId="{D2B78728-A580-49A7-84F9-6EF6F583ADE0}"/>
          </ac:spMkLst>
        </pc:spChg>
        <pc:spChg chg="add">
          <ac:chgData name="Dhillon, Meena" userId="d3836fe1-1ec0-4d1f-a4bc-20d6e6e248f7" providerId="ADAL" clId="{1195C1AE-EBA0-4CB6-B773-4638FC9150E3}" dt="2026-03-06T18:38:09.646" v="25" actId="26606"/>
          <ac:spMkLst>
            <pc:docMk/>
            <pc:sldMk cId="135079018" sldId="259"/>
            <ac:spMk id="30" creationId="{38FAA1A1-D861-433F-88FA-1E9D6FD31D11}"/>
          </ac:spMkLst>
        </pc:spChg>
        <pc:spChg chg="add">
          <ac:chgData name="Dhillon, Meena" userId="d3836fe1-1ec0-4d1f-a4bc-20d6e6e248f7" providerId="ADAL" clId="{1195C1AE-EBA0-4CB6-B773-4638FC9150E3}" dt="2026-03-06T18:38:09.646" v="25" actId="26606"/>
          <ac:spMkLst>
            <pc:docMk/>
            <pc:sldMk cId="135079018" sldId="259"/>
            <ac:spMk id="31" creationId="{09588DA8-065E-4F6F-8EFD-43104AB2E0CF}"/>
          </ac:spMkLst>
        </pc:spChg>
        <pc:spChg chg="add">
          <ac:chgData name="Dhillon, Meena" userId="d3836fe1-1ec0-4d1f-a4bc-20d6e6e248f7" providerId="ADAL" clId="{1195C1AE-EBA0-4CB6-B773-4638FC9150E3}" dt="2026-03-06T18:38:09.646" v="25" actId="26606"/>
          <ac:spMkLst>
            <pc:docMk/>
            <pc:sldMk cId="135079018" sldId="259"/>
            <ac:spMk id="32" creationId="{8D71EDA1-87BF-4D5D-AB79-F346FD19278A}"/>
          </ac:spMkLst>
        </pc:spChg>
        <pc:spChg chg="add">
          <ac:chgData name="Dhillon, Meena" userId="d3836fe1-1ec0-4d1f-a4bc-20d6e6e248f7" providerId="ADAL" clId="{1195C1AE-EBA0-4CB6-B773-4638FC9150E3}" dt="2026-03-06T18:38:09.646" v="25" actId="26606"/>
          <ac:spMkLst>
            <pc:docMk/>
            <pc:sldMk cId="135079018" sldId="259"/>
            <ac:spMk id="33" creationId="{C4285719-470E-454C-AF62-8323075F1F5B}"/>
          </ac:spMkLst>
        </pc:spChg>
        <pc:grpChg chg="add del">
          <ac:chgData name="Dhillon, Meena" userId="d3836fe1-1ec0-4d1f-a4bc-20d6e6e248f7" providerId="ADAL" clId="{1195C1AE-EBA0-4CB6-B773-4638FC9150E3}" dt="2026-03-06T18:38:09.638" v="24" actId="26606"/>
          <ac:grpSpMkLst>
            <pc:docMk/>
            <pc:sldMk cId="135079018" sldId="259"/>
            <ac:grpSpMk id="24" creationId="{0474DF76-993E-44DE-AFB0-C416182ACECF}"/>
          </ac:grpSpMkLst>
        </pc:grpChg>
        <pc:cxnChg chg="add del">
          <ac:chgData name="Dhillon, Meena" userId="d3836fe1-1ec0-4d1f-a4bc-20d6e6e248f7" providerId="ADAL" clId="{1195C1AE-EBA0-4CB6-B773-4638FC9150E3}" dt="2026-03-06T18:38:09.638" v="24" actId="26606"/>
          <ac:cxnSpMkLst>
            <pc:docMk/>
            <pc:sldMk cId="135079018" sldId="259"/>
            <ac:cxnSpMk id="29" creationId="{C49DA8F6-BCC1-4447-B54C-57856834B94B}"/>
          </ac:cxnSpMkLst>
        </pc:cxnChg>
      </pc:sldChg>
      <pc:sldChg chg="addSp delSp modSp mod">
        <pc:chgData name="Dhillon, Meena" userId="d3836fe1-1ec0-4d1f-a4bc-20d6e6e248f7" providerId="ADAL" clId="{1195C1AE-EBA0-4CB6-B773-4638FC9150E3}" dt="2026-03-06T18:38:17.699" v="26" actId="26606"/>
        <pc:sldMkLst>
          <pc:docMk/>
          <pc:sldMk cId="3684230857" sldId="260"/>
        </pc:sldMkLst>
        <pc:spChg chg="mod">
          <ac:chgData name="Dhillon, Meena" userId="d3836fe1-1ec0-4d1f-a4bc-20d6e6e248f7" providerId="ADAL" clId="{1195C1AE-EBA0-4CB6-B773-4638FC9150E3}" dt="2026-03-06T18:38:17.699" v="26" actId="26606"/>
          <ac:spMkLst>
            <pc:docMk/>
            <pc:sldMk cId="3684230857" sldId="260"/>
            <ac:spMk id="2" creationId="{00000000-0000-0000-0000-000000000000}"/>
          </ac:spMkLst>
        </pc:spChg>
        <pc:spChg chg="mod">
          <ac:chgData name="Dhillon, Meena" userId="d3836fe1-1ec0-4d1f-a4bc-20d6e6e248f7" providerId="ADAL" clId="{1195C1AE-EBA0-4CB6-B773-4638FC9150E3}" dt="2026-03-06T18:38:17.699" v="26" actId="26606"/>
          <ac:spMkLst>
            <pc:docMk/>
            <pc:sldMk cId="3684230857" sldId="260"/>
            <ac:spMk id="3" creationId="{00000000-0000-0000-0000-000000000000}"/>
          </ac:spMkLst>
        </pc:spChg>
        <pc:spChg chg="del">
          <ac:chgData name="Dhillon, Meena" userId="d3836fe1-1ec0-4d1f-a4bc-20d6e6e248f7" providerId="ADAL" clId="{1195C1AE-EBA0-4CB6-B773-4638FC9150E3}" dt="2026-03-06T18:38:17.699" v="26" actId="26606"/>
          <ac:spMkLst>
            <pc:docMk/>
            <pc:sldMk cId="3684230857" sldId="260"/>
            <ac:spMk id="8" creationId="{7CB4857B-ED7C-444D-9F04-2F885114A1C2}"/>
          </ac:spMkLst>
        </pc:spChg>
        <pc:spChg chg="del">
          <ac:chgData name="Dhillon, Meena" userId="d3836fe1-1ec0-4d1f-a4bc-20d6e6e248f7" providerId="ADAL" clId="{1195C1AE-EBA0-4CB6-B773-4638FC9150E3}" dt="2026-03-06T18:38:17.699" v="26" actId="26606"/>
          <ac:spMkLst>
            <pc:docMk/>
            <pc:sldMk cId="3684230857" sldId="260"/>
            <ac:spMk id="10" creationId="{D18046FB-44EA-4FD8-A585-EA09A319B2D0}"/>
          </ac:spMkLst>
        </pc:spChg>
        <pc:spChg chg="add">
          <ac:chgData name="Dhillon, Meena" userId="d3836fe1-1ec0-4d1f-a4bc-20d6e6e248f7" providerId="ADAL" clId="{1195C1AE-EBA0-4CB6-B773-4638FC9150E3}" dt="2026-03-06T18:38:17.699" v="26" actId="26606"/>
          <ac:spMkLst>
            <pc:docMk/>
            <pc:sldMk cId="3684230857" sldId="260"/>
            <ac:spMk id="19" creationId="{C4285719-470E-454C-AF62-8323075F1F5B}"/>
          </ac:spMkLst>
        </pc:spChg>
        <pc:spChg chg="add">
          <ac:chgData name="Dhillon, Meena" userId="d3836fe1-1ec0-4d1f-a4bc-20d6e6e248f7" providerId="ADAL" clId="{1195C1AE-EBA0-4CB6-B773-4638FC9150E3}" dt="2026-03-06T18:38:17.699" v="26" actId="26606"/>
          <ac:spMkLst>
            <pc:docMk/>
            <pc:sldMk cId="3684230857" sldId="260"/>
            <ac:spMk id="21" creationId="{CD9FE4EF-C4D8-49A0-B2FF-81D8DB7D8A24}"/>
          </ac:spMkLst>
        </pc:spChg>
        <pc:spChg chg="add">
          <ac:chgData name="Dhillon, Meena" userId="d3836fe1-1ec0-4d1f-a4bc-20d6e6e248f7" providerId="ADAL" clId="{1195C1AE-EBA0-4CB6-B773-4638FC9150E3}" dt="2026-03-06T18:38:17.699" v="26" actId="26606"/>
          <ac:spMkLst>
            <pc:docMk/>
            <pc:sldMk cId="3684230857" sldId="260"/>
            <ac:spMk id="23" creationId="{4300840D-0A0B-4512-BACA-B439D5B9C57C}"/>
          </ac:spMkLst>
        </pc:spChg>
        <pc:spChg chg="add">
          <ac:chgData name="Dhillon, Meena" userId="d3836fe1-1ec0-4d1f-a4bc-20d6e6e248f7" providerId="ADAL" clId="{1195C1AE-EBA0-4CB6-B773-4638FC9150E3}" dt="2026-03-06T18:38:17.699" v="26" actId="26606"/>
          <ac:spMkLst>
            <pc:docMk/>
            <pc:sldMk cId="3684230857" sldId="260"/>
            <ac:spMk id="25" creationId="{D2B78728-A580-49A7-84F9-6EF6F583ADE0}"/>
          </ac:spMkLst>
        </pc:spChg>
        <pc:spChg chg="add">
          <ac:chgData name="Dhillon, Meena" userId="d3836fe1-1ec0-4d1f-a4bc-20d6e6e248f7" providerId="ADAL" clId="{1195C1AE-EBA0-4CB6-B773-4638FC9150E3}" dt="2026-03-06T18:38:17.699" v="26" actId="26606"/>
          <ac:spMkLst>
            <pc:docMk/>
            <pc:sldMk cId="3684230857" sldId="260"/>
            <ac:spMk id="27" creationId="{38FAA1A1-D861-433F-88FA-1E9D6FD31D11}"/>
          </ac:spMkLst>
        </pc:spChg>
        <pc:spChg chg="add">
          <ac:chgData name="Dhillon, Meena" userId="d3836fe1-1ec0-4d1f-a4bc-20d6e6e248f7" providerId="ADAL" clId="{1195C1AE-EBA0-4CB6-B773-4638FC9150E3}" dt="2026-03-06T18:38:17.699" v="26" actId="26606"/>
          <ac:spMkLst>
            <pc:docMk/>
            <pc:sldMk cId="3684230857" sldId="260"/>
            <ac:spMk id="29" creationId="{8D71EDA1-87BF-4D5D-AB79-F346FD19278A}"/>
          </ac:spMkLst>
        </pc:spChg>
      </pc:sldChg>
      <pc:sldChg chg="addSp delSp modSp mod">
        <pc:chgData name="Dhillon, Meena" userId="d3836fe1-1ec0-4d1f-a4bc-20d6e6e248f7" providerId="ADAL" clId="{1195C1AE-EBA0-4CB6-B773-4638FC9150E3}" dt="2026-03-06T18:38:51.544" v="33" actId="14100"/>
        <pc:sldMkLst>
          <pc:docMk/>
          <pc:sldMk cId="3822409292" sldId="261"/>
        </pc:sldMkLst>
        <pc:spChg chg="mod">
          <ac:chgData name="Dhillon, Meena" userId="d3836fe1-1ec0-4d1f-a4bc-20d6e6e248f7" providerId="ADAL" clId="{1195C1AE-EBA0-4CB6-B773-4638FC9150E3}" dt="2026-03-06T18:38:26.761" v="27" actId="26606"/>
          <ac:spMkLst>
            <pc:docMk/>
            <pc:sldMk cId="3822409292" sldId="261"/>
            <ac:spMk id="2" creationId="{00000000-0000-0000-0000-000000000000}"/>
          </ac:spMkLst>
        </pc:spChg>
        <pc:spChg chg="mod">
          <ac:chgData name="Dhillon, Meena" userId="d3836fe1-1ec0-4d1f-a4bc-20d6e6e248f7" providerId="ADAL" clId="{1195C1AE-EBA0-4CB6-B773-4638FC9150E3}" dt="2026-03-06T18:38:51.544" v="33" actId="14100"/>
          <ac:spMkLst>
            <pc:docMk/>
            <pc:sldMk cId="3822409292" sldId="261"/>
            <ac:spMk id="3" creationId="{00000000-0000-0000-0000-000000000000}"/>
          </ac:spMkLst>
        </pc:spChg>
        <pc:spChg chg="del">
          <ac:chgData name="Dhillon, Meena" userId="d3836fe1-1ec0-4d1f-a4bc-20d6e6e248f7" providerId="ADAL" clId="{1195C1AE-EBA0-4CB6-B773-4638FC9150E3}" dt="2026-03-06T18:38:26.761" v="27" actId="26606"/>
          <ac:spMkLst>
            <pc:docMk/>
            <pc:sldMk cId="3822409292" sldId="261"/>
            <ac:spMk id="8" creationId="{C9A36457-A5F4-4103-A443-02581C09185B}"/>
          </ac:spMkLst>
        </pc:spChg>
        <pc:spChg chg="add">
          <ac:chgData name="Dhillon, Meena" userId="d3836fe1-1ec0-4d1f-a4bc-20d6e6e248f7" providerId="ADAL" clId="{1195C1AE-EBA0-4CB6-B773-4638FC9150E3}" dt="2026-03-06T18:38:26.761" v="27" actId="26606"/>
          <ac:spMkLst>
            <pc:docMk/>
            <pc:sldMk cId="3822409292" sldId="261"/>
            <ac:spMk id="15" creationId="{09588DA8-065E-4F6F-8EFD-43104AB2E0CF}"/>
          </ac:spMkLst>
        </pc:spChg>
        <pc:spChg chg="add">
          <ac:chgData name="Dhillon, Meena" userId="d3836fe1-1ec0-4d1f-a4bc-20d6e6e248f7" providerId="ADAL" clId="{1195C1AE-EBA0-4CB6-B773-4638FC9150E3}" dt="2026-03-06T18:38:26.761" v="27" actId="26606"/>
          <ac:spMkLst>
            <pc:docMk/>
            <pc:sldMk cId="3822409292" sldId="261"/>
            <ac:spMk id="17" creationId="{C4285719-470E-454C-AF62-8323075F1F5B}"/>
          </ac:spMkLst>
        </pc:spChg>
        <pc:spChg chg="add">
          <ac:chgData name="Dhillon, Meena" userId="d3836fe1-1ec0-4d1f-a4bc-20d6e6e248f7" providerId="ADAL" clId="{1195C1AE-EBA0-4CB6-B773-4638FC9150E3}" dt="2026-03-06T18:38:26.761" v="27" actId="26606"/>
          <ac:spMkLst>
            <pc:docMk/>
            <pc:sldMk cId="3822409292" sldId="261"/>
            <ac:spMk id="19" creationId="{CD9FE4EF-C4D8-49A0-B2FF-81D8DB7D8A24}"/>
          </ac:spMkLst>
        </pc:spChg>
        <pc:spChg chg="add">
          <ac:chgData name="Dhillon, Meena" userId="d3836fe1-1ec0-4d1f-a4bc-20d6e6e248f7" providerId="ADAL" clId="{1195C1AE-EBA0-4CB6-B773-4638FC9150E3}" dt="2026-03-06T18:38:26.761" v="27" actId="26606"/>
          <ac:spMkLst>
            <pc:docMk/>
            <pc:sldMk cId="3822409292" sldId="261"/>
            <ac:spMk id="21" creationId="{4300840D-0A0B-4512-BACA-B439D5B9C57C}"/>
          </ac:spMkLst>
        </pc:spChg>
        <pc:spChg chg="add">
          <ac:chgData name="Dhillon, Meena" userId="d3836fe1-1ec0-4d1f-a4bc-20d6e6e248f7" providerId="ADAL" clId="{1195C1AE-EBA0-4CB6-B773-4638FC9150E3}" dt="2026-03-06T18:38:26.761" v="27" actId="26606"/>
          <ac:spMkLst>
            <pc:docMk/>
            <pc:sldMk cId="3822409292" sldId="261"/>
            <ac:spMk id="23" creationId="{D2B78728-A580-49A7-84F9-6EF6F583ADE0}"/>
          </ac:spMkLst>
        </pc:spChg>
        <pc:spChg chg="add">
          <ac:chgData name="Dhillon, Meena" userId="d3836fe1-1ec0-4d1f-a4bc-20d6e6e248f7" providerId="ADAL" clId="{1195C1AE-EBA0-4CB6-B773-4638FC9150E3}" dt="2026-03-06T18:38:26.761" v="27" actId="26606"/>
          <ac:spMkLst>
            <pc:docMk/>
            <pc:sldMk cId="3822409292" sldId="261"/>
            <ac:spMk id="25" creationId="{38FAA1A1-D861-433F-88FA-1E9D6FD31D11}"/>
          </ac:spMkLst>
        </pc:spChg>
        <pc:spChg chg="add">
          <ac:chgData name="Dhillon, Meena" userId="d3836fe1-1ec0-4d1f-a4bc-20d6e6e248f7" providerId="ADAL" clId="{1195C1AE-EBA0-4CB6-B773-4638FC9150E3}" dt="2026-03-06T18:38:26.761" v="27" actId="26606"/>
          <ac:spMkLst>
            <pc:docMk/>
            <pc:sldMk cId="3822409292" sldId="261"/>
            <ac:spMk id="27" creationId="{8D71EDA1-87BF-4D5D-AB79-F346FD19278A}"/>
          </ac:spMkLst>
        </pc:spChg>
      </pc:sldChg>
      <pc:sldChg chg="addSp delSp modSp mod">
        <pc:chgData name="Dhillon, Meena" userId="d3836fe1-1ec0-4d1f-a4bc-20d6e6e248f7" providerId="ADAL" clId="{1195C1AE-EBA0-4CB6-B773-4638FC9150E3}" dt="2026-03-06T18:40:26.277" v="40" actId="21"/>
        <pc:sldMkLst>
          <pc:docMk/>
          <pc:sldMk cId="1348127100" sldId="262"/>
        </pc:sldMkLst>
        <pc:spChg chg="mod">
          <ac:chgData name="Dhillon, Meena" userId="d3836fe1-1ec0-4d1f-a4bc-20d6e6e248f7" providerId="ADAL" clId="{1195C1AE-EBA0-4CB6-B773-4638FC9150E3}" dt="2026-03-06T18:40:17.801" v="39" actId="26606"/>
          <ac:spMkLst>
            <pc:docMk/>
            <pc:sldMk cId="1348127100" sldId="262"/>
            <ac:spMk id="2" creationId="{00000000-0000-0000-0000-000000000000}"/>
          </ac:spMkLst>
        </pc:spChg>
        <pc:spChg chg="mod">
          <ac:chgData name="Dhillon, Meena" userId="d3836fe1-1ec0-4d1f-a4bc-20d6e6e248f7" providerId="ADAL" clId="{1195C1AE-EBA0-4CB6-B773-4638FC9150E3}" dt="2026-03-06T18:40:17.801" v="39" actId="26606"/>
          <ac:spMkLst>
            <pc:docMk/>
            <pc:sldMk cId="1348127100" sldId="262"/>
            <ac:spMk id="3" creationId="{00000000-0000-0000-0000-000000000000}"/>
          </ac:spMkLst>
        </pc:spChg>
        <pc:spChg chg="add del mod">
          <ac:chgData name="Dhillon, Meena" userId="d3836fe1-1ec0-4d1f-a4bc-20d6e6e248f7" providerId="ADAL" clId="{1195C1AE-EBA0-4CB6-B773-4638FC9150E3}" dt="2026-03-06T18:40:26.277" v="40" actId="21"/>
          <ac:spMkLst>
            <pc:docMk/>
            <pc:sldMk cId="1348127100" sldId="262"/>
            <ac:spMk id="4" creationId="{11C736CB-EC88-4F67-ABED-0A260233927A}"/>
          </ac:spMkLst>
        </pc:spChg>
        <pc:spChg chg="add del">
          <ac:chgData name="Dhillon, Meena" userId="d3836fe1-1ec0-4d1f-a4bc-20d6e6e248f7" providerId="ADAL" clId="{1195C1AE-EBA0-4CB6-B773-4638FC9150E3}" dt="2026-03-06T18:40:17.801" v="39" actId="26606"/>
          <ac:spMkLst>
            <pc:docMk/>
            <pc:sldMk cId="1348127100" sldId="262"/>
            <ac:spMk id="9" creationId="{5D13CC36-B950-4F02-9BAF-9A7EB267398C}"/>
          </ac:spMkLst>
        </pc:spChg>
        <pc:spChg chg="add del">
          <ac:chgData name="Dhillon, Meena" userId="d3836fe1-1ec0-4d1f-a4bc-20d6e6e248f7" providerId="ADAL" clId="{1195C1AE-EBA0-4CB6-B773-4638FC9150E3}" dt="2026-03-06T18:40:17.801" v="39" actId="26606"/>
          <ac:spMkLst>
            <pc:docMk/>
            <pc:sldMk cId="1348127100" sldId="262"/>
            <ac:spMk id="11" creationId="{D1BDED99-B35B-4FEE-A274-8E8DB6FEEECF}"/>
          </ac:spMkLst>
        </pc:spChg>
        <pc:spChg chg="add del">
          <ac:chgData name="Dhillon, Meena" userId="d3836fe1-1ec0-4d1f-a4bc-20d6e6e248f7" providerId="ADAL" clId="{1195C1AE-EBA0-4CB6-B773-4638FC9150E3}" dt="2026-03-06T18:40:17.794" v="38" actId="26606"/>
          <ac:spMkLst>
            <pc:docMk/>
            <pc:sldMk cId="1348127100" sldId="262"/>
            <ac:spMk id="13" creationId="{12609869-9E80-471B-A487-A53288E0E791}"/>
          </ac:spMkLst>
        </pc:spChg>
        <pc:spChg chg="add del">
          <ac:chgData name="Dhillon, Meena" userId="d3836fe1-1ec0-4d1f-a4bc-20d6e6e248f7" providerId="ADAL" clId="{1195C1AE-EBA0-4CB6-B773-4638FC9150E3}" dt="2026-03-06T18:40:17.794" v="38" actId="26606"/>
          <ac:spMkLst>
            <pc:docMk/>
            <pc:sldMk cId="1348127100" sldId="262"/>
            <ac:spMk id="14" creationId="{7004738A-9D34-43E8-97D2-CA0EED4F8BE0}"/>
          </ac:spMkLst>
        </pc:spChg>
        <pc:spChg chg="add del">
          <ac:chgData name="Dhillon, Meena" userId="d3836fe1-1ec0-4d1f-a4bc-20d6e6e248f7" providerId="ADAL" clId="{1195C1AE-EBA0-4CB6-B773-4638FC9150E3}" dt="2026-03-06T18:40:17.794" v="38" actId="26606"/>
          <ac:spMkLst>
            <pc:docMk/>
            <pc:sldMk cId="1348127100" sldId="262"/>
            <ac:spMk id="15" creationId="{B8B8D07F-F13E-443E-BA68-2D26672D76B9}"/>
          </ac:spMkLst>
        </pc:spChg>
        <pc:spChg chg="add del">
          <ac:chgData name="Dhillon, Meena" userId="d3836fe1-1ec0-4d1f-a4bc-20d6e6e248f7" providerId="ADAL" clId="{1195C1AE-EBA0-4CB6-B773-4638FC9150E3}" dt="2026-03-06T18:39:15.883" v="35" actId="26606"/>
          <ac:spMkLst>
            <pc:docMk/>
            <pc:sldMk cId="1348127100" sldId="262"/>
            <ac:spMk id="16" creationId="{979E27D9-03C7-44E2-9FF8-15D0C8506AF7}"/>
          </ac:spMkLst>
        </pc:spChg>
        <pc:spChg chg="add del">
          <ac:chgData name="Dhillon, Meena" userId="d3836fe1-1ec0-4d1f-a4bc-20d6e6e248f7" providerId="ADAL" clId="{1195C1AE-EBA0-4CB6-B773-4638FC9150E3}" dt="2026-03-06T18:39:15.883" v="35" actId="26606"/>
          <ac:spMkLst>
            <pc:docMk/>
            <pc:sldMk cId="1348127100" sldId="262"/>
            <ac:spMk id="18" creationId="{EEBF1590-3B36-48EE-A89D-3B6F3CB256AB}"/>
          </ac:spMkLst>
        </pc:spChg>
        <pc:spChg chg="add del">
          <ac:chgData name="Dhillon, Meena" userId="d3836fe1-1ec0-4d1f-a4bc-20d6e6e248f7" providerId="ADAL" clId="{1195C1AE-EBA0-4CB6-B773-4638FC9150E3}" dt="2026-03-06T18:39:15.883" v="35" actId="26606"/>
          <ac:spMkLst>
            <pc:docMk/>
            <pc:sldMk cId="1348127100" sldId="262"/>
            <ac:spMk id="20" creationId="{AC8F6C8C-AB5A-4548-942D-E3FD40ACBC49}"/>
          </ac:spMkLst>
        </pc:spChg>
        <pc:spChg chg="add del">
          <ac:chgData name="Dhillon, Meena" userId="d3836fe1-1ec0-4d1f-a4bc-20d6e6e248f7" providerId="ADAL" clId="{1195C1AE-EBA0-4CB6-B773-4638FC9150E3}" dt="2026-03-06T18:40:17.794" v="38" actId="26606"/>
          <ac:spMkLst>
            <pc:docMk/>
            <pc:sldMk cId="1348127100" sldId="262"/>
            <ac:spMk id="22" creationId="{2813A4FA-24A5-41ED-A534-3807D1B2F344}"/>
          </ac:spMkLst>
        </pc:spChg>
        <pc:spChg chg="add del">
          <ac:chgData name="Dhillon, Meena" userId="d3836fe1-1ec0-4d1f-a4bc-20d6e6e248f7" providerId="ADAL" clId="{1195C1AE-EBA0-4CB6-B773-4638FC9150E3}" dt="2026-03-06T18:40:17.794" v="38" actId="26606"/>
          <ac:spMkLst>
            <pc:docMk/>
            <pc:sldMk cId="1348127100" sldId="262"/>
            <ac:spMk id="24" creationId="{C3944F27-CA70-4E84-A51A-E6BF89558979}"/>
          </ac:spMkLst>
        </pc:spChg>
        <pc:spChg chg="add">
          <ac:chgData name="Dhillon, Meena" userId="d3836fe1-1ec0-4d1f-a4bc-20d6e6e248f7" providerId="ADAL" clId="{1195C1AE-EBA0-4CB6-B773-4638FC9150E3}" dt="2026-03-06T18:40:17.801" v="39" actId="26606"/>
          <ac:spMkLst>
            <pc:docMk/>
            <pc:sldMk cId="1348127100" sldId="262"/>
            <ac:spMk id="26" creationId="{45D37F4E-DDB4-456B-97E0-9937730A039F}"/>
          </ac:spMkLst>
        </pc:spChg>
        <pc:spChg chg="add">
          <ac:chgData name="Dhillon, Meena" userId="d3836fe1-1ec0-4d1f-a4bc-20d6e6e248f7" providerId="ADAL" clId="{1195C1AE-EBA0-4CB6-B773-4638FC9150E3}" dt="2026-03-06T18:40:17.801" v="39" actId="26606"/>
          <ac:spMkLst>
            <pc:docMk/>
            <pc:sldMk cId="1348127100" sldId="262"/>
            <ac:spMk id="27" creationId="{B2DD41CD-8F47-4F56-AD12-4E2FF7696987}"/>
          </ac:spMkLst>
        </pc:spChg>
        <pc:picChg chg="mod ord">
          <ac:chgData name="Dhillon, Meena" userId="d3836fe1-1ec0-4d1f-a4bc-20d6e6e248f7" providerId="ADAL" clId="{1195C1AE-EBA0-4CB6-B773-4638FC9150E3}" dt="2026-03-06T18:40:17.801" v="39" actId="26606"/>
          <ac:picMkLst>
            <pc:docMk/>
            <pc:sldMk cId="1348127100" sldId="262"/>
            <ac:picMk id="5" creationId="{D083D0C3-CE9B-412F-8B19-699FCED13B86}"/>
          </ac:picMkLst>
        </pc:picChg>
      </pc:sldChg>
      <pc:sldChg chg="addSp delSp modSp mod">
        <pc:chgData name="Dhillon, Meena" userId="d3836fe1-1ec0-4d1f-a4bc-20d6e6e248f7" providerId="ADAL" clId="{1195C1AE-EBA0-4CB6-B773-4638FC9150E3}" dt="2026-03-06T18:40:57.995" v="45" actId="14100"/>
        <pc:sldMkLst>
          <pc:docMk/>
          <pc:sldMk cId="1177207630" sldId="263"/>
        </pc:sldMkLst>
        <pc:spChg chg="mod">
          <ac:chgData name="Dhillon, Meena" userId="d3836fe1-1ec0-4d1f-a4bc-20d6e6e248f7" providerId="ADAL" clId="{1195C1AE-EBA0-4CB6-B773-4638FC9150E3}" dt="2026-03-06T18:40:38.248" v="41" actId="26606"/>
          <ac:spMkLst>
            <pc:docMk/>
            <pc:sldMk cId="1177207630" sldId="263"/>
            <ac:spMk id="2" creationId="{00000000-0000-0000-0000-000000000000}"/>
          </ac:spMkLst>
        </pc:spChg>
        <pc:spChg chg="mod">
          <ac:chgData name="Dhillon, Meena" userId="d3836fe1-1ec0-4d1f-a4bc-20d6e6e248f7" providerId="ADAL" clId="{1195C1AE-EBA0-4CB6-B773-4638FC9150E3}" dt="2026-03-06T18:40:57.995" v="45" actId="14100"/>
          <ac:spMkLst>
            <pc:docMk/>
            <pc:sldMk cId="1177207630" sldId="263"/>
            <ac:spMk id="3" creationId="{00000000-0000-0000-0000-000000000000}"/>
          </ac:spMkLst>
        </pc:spChg>
        <pc:spChg chg="del">
          <ac:chgData name="Dhillon, Meena" userId="d3836fe1-1ec0-4d1f-a4bc-20d6e6e248f7" providerId="ADAL" clId="{1195C1AE-EBA0-4CB6-B773-4638FC9150E3}" dt="2026-03-06T18:40:38.248" v="41" actId="26606"/>
          <ac:spMkLst>
            <pc:docMk/>
            <pc:sldMk cId="1177207630" sldId="263"/>
            <ac:spMk id="8" creationId="{7CB4857B-ED7C-444D-9F04-2F885114A1C2}"/>
          </ac:spMkLst>
        </pc:spChg>
        <pc:spChg chg="del">
          <ac:chgData name="Dhillon, Meena" userId="d3836fe1-1ec0-4d1f-a4bc-20d6e6e248f7" providerId="ADAL" clId="{1195C1AE-EBA0-4CB6-B773-4638FC9150E3}" dt="2026-03-06T18:40:38.248" v="41" actId="26606"/>
          <ac:spMkLst>
            <pc:docMk/>
            <pc:sldMk cId="1177207630" sldId="263"/>
            <ac:spMk id="10" creationId="{D18046FB-44EA-4FD8-A585-EA09A319B2D0}"/>
          </ac:spMkLst>
        </pc:spChg>
        <pc:spChg chg="del">
          <ac:chgData name="Dhillon, Meena" userId="d3836fe1-1ec0-4d1f-a4bc-20d6e6e248f7" providerId="ADAL" clId="{1195C1AE-EBA0-4CB6-B773-4638FC9150E3}" dt="2026-03-06T18:40:38.248" v="41" actId="26606"/>
          <ac:spMkLst>
            <pc:docMk/>
            <pc:sldMk cId="1177207630" sldId="263"/>
            <ac:spMk id="12" creationId="{479F5F2B-8B58-4140-AE6A-51F6C67B18D9}"/>
          </ac:spMkLst>
        </pc:spChg>
        <pc:spChg chg="add">
          <ac:chgData name="Dhillon, Meena" userId="d3836fe1-1ec0-4d1f-a4bc-20d6e6e248f7" providerId="ADAL" clId="{1195C1AE-EBA0-4CB6-B773-4638FC9150E3}" dt="2026-03-06T18:40:38.248" v="41" actId="26606"/>
          <ac:spMkLst>
            <pc:docMk/>
            <pc:sldMk cId="1177207630" sldId="263"/>
            <ac:spMk id="17" creationId="{09588DA8-065E-4F6F-8EFD-43104AB2E0CF}"/>
          </ac:spMkLst>
        </pc:spChg>
        <pc:spChg chg="add">
          <ac:chgData name="Dhillon, Meena" userId="d3836fe1-1ec0-4d1f-a4bc-20d6e6e248f7" providerId="ADAL" clId="{1195C1AE-EBA0-4CB6-B773-4638FC9150E3}" dt="2026-03-06T18:40:38.248" v="41" actId="26606"/>
          <ac:spMkLst>
            <pc:docMk/>
            <pc:sldMk cId="1177207630" sldId="263"/>
            <ac:spMk id="21" creationId="{CD9FE4EF-C4D8-49A0-B2FF-81D8DB7D8A24}"/>
          </ac:spMkLst>
        </pc:spChg>
        <pc:spChg chg="add">
          <ac:chgData name="Dhillon, Meena" userId="d3836fe1-1ec0-4d1f-a4bc-20d6e6e248f7" providerId="ADAL" clId="{1195C1AE-EBA0-4CB6-B773-4638FC9150E3}" dt="2026-03-06T18:40:38.248" v="41" actId="26606"/>
          <ac:spMkLst>
            <pc:docMk/>
            <pc:sldMk cId="1177207630" sldId="263"/>
            <ac:spMk id="25" creationId="{D2B78728-A580-49A7-84F9-6EF6F583ADE0}"/>
          </ac:spMkLst>
        </pc:spChg>
        <pc:spChg chg="add">
          <ac:chgData name="Dhillon, Meena" userId="d3836fe1-1ec0-4d1f-a4bc-20d6e6e248f7" providerId="ADAL" clId="{1195C1AE-EBA0-4CB6-B773-4638FC9150E3}" dt="2026-03-06T18:40:38.248" v="41" actId="26606"/>
          <ac:spMkLst>
            <pc:docMk/>
            <pc:sldMk cId="1177207630" sldId="263"/>
            <ac:spMk id="27" creationId="{38FAA1A1-D861-433F-88FA-1E9D6FD31D11}"/>
          </ac:spMkLst>
        </pc:spChg>
        <pc:spChg chg="add">
          <ac:chgData name="Dhillon, Meena" userId="d3836fe1-1ec0-4d1f-a4bc-20d6e6e248f7" providerId="ADAL" clId="{1195C1AE-EBA0-4CB6-B773-4638FC9150E3}" dt="2026-03-06T18:40:38.248" v="41" actId="26606"/>
          <ac:spMkLst>
            <pc:docMk/>
            <pc:sldMk cId="1177207630" sldId="263"/>
            <ac:spMk id="29" creationId="{8D71EDA1-87BF-4D5D-AB79-F346FD19278A}"/>
          </ac:spMkLst>
        </pc:spChg>
      </pc:sldChg>
      <pc:sldChg chg="addSp delSp modSp mod">
        <pc:chgData name="Dhillon, Meena" userId="d3836fe1-1ec0-4d1f-a4bc-20d6e6e248f7" providerId="ADAL" clId="{1195C1AE-EBA0-4CB6-B773-4638FC9150E3}" dt="2026-03-06T18:42:09.643" v="55" actId="14100"/>
        <pc:sldMkLst>
          <pc:docMk/>
          <pc:sldMk cId="496661623" sldId="264"/>
        </pc:sldMkLst>
        <pc:spChg chg="mod">
          <ac:chgData name="Dhillon, Meena" userId="d3836fe1-1ec0-4d1f-a4bc-20d6e6e248f7" providerId="ADAL" clId="{1195C1AE-EBA0-4CB6-B773-4638FC9150E3}" dt="2026-03-06T18:41:24.443" v="47" actId="26606"/>
          <ac:spMkLst>
            <pc:docMk/>
            <pc:sldMk cId="496661623" sldId="264"/>
            <ac:spMk id="2" creationId="{00000000-0000-0000-0000-000000000000}"/>
          </ac:spMkLst>
        </pc:spChg>
        <pc:spChg chg="mod">
          <ac:chgData name="Dhillon, Meena" userId="d3836fe1-1ec0-4d1f-a4bc-20d6e6e248f7" providerId="ADAL" clId="{1195C1AE-EBA0-4CB6-B773-4638FC9150E3}" dt="2026-03-06T18:42:09.643" v="55" actId="14100"/>
          <ac:spMkLst>
            <pc:docMk/>
            <pc:sldMk cId="496661623" sldId="264"/>
            <ac:spMk id="3" creationId="{00000000-0000-0000-0000-000000000000}"/>
          </ac:spMkLst>
        </pc:spChg>
        <pc:spChg chg="del">
          <ac:chgData name="Dhillon, Meena" userId="d3836fe1-1ec0-4d1f-a4bc-20d6e6e248f7" providerId="ADAL" clId="{1195C1AE-EBA0-4CB6-B773-4638FC9150E3}" dt="2026-03-06T18:41:24.443" v="47" actId="26606"/>
          <ac:spMkLst>
            <pc:docMk/>
            <pc:sldMk cId="496661623" sldId="264"/>
            <ac:spMk id="8" creationId="{7CB4857B-ED7C-444D-9F04-2F885114A1C2}"/>
          </ac:spMkLst>
        </pc:spChg>
        <pc:spChg chg="del">
          <ac:chgData name="Dhillon, Meena" userId="d3836fe1-1ec0-4d1f-a4bc-20d6e6e248f7" providerId="ADAL" clId="{1195C1AE-EBA0-4CB6-B773-4638FC9150E3}" dt="2026-03-06T18:41:24.443" v="47" actId="26606"/>
          <ac:spMkLst>
            <pc:docMk/>
            <pc:sldMk cId="496661623" sldId="264"/>
            <ac:spMk id="10" creationId="{D18046FB-44EA-4FD8-A585-EA09A319B2D0}"/>
          </ac:spMkLst>
        </pc:spChg>
        <pc:spChg chg="del">
          <ac:chgData name="Dhillon, Meena" userId="d3836fe1-1ec0-4d1f-a4bc-20d6e6e248f7" providerId="ADAL" clId="{1195C1AE-EBA0-4CB6-B773-4638FC9150E3}" dt="2026-03-06T18:41:24.443" v="47" actId="26606"/>
          <ac:spMkLst>
            <pc:docMk/>
            <pc:sldMk cId="496661623" sldId="264"/>
            <ac:spMk id="12" creationId="{479F5F2B-8B58-4140-AE6A-51F6C67B18D9}"/>
          </ac:spMkLst>
        </pc:spChg>
        <pc:spChg chg="add">
          <ac:chgData name="Dhillon, Meena" userId="d3836fe1-1ec0-4d1f-a4bc-20d6e6e248f7" providerId="ADAL" clId="{1195C1AE-EBA0-4CB6-B773-4638FC9150E3}" dt="2026-03-06T18:41:24.443" v="47" actId="26606"/>
          <ac:spMkLst>
            <pc:docMk/>
            <pc:sldMk cId="496661623" sldId="264"/>
            <ac:spMk id="17" creationId="{09588DA8-065E-4F6F-8EFD-43104AB2E0CF}"/>
          </ac:spMkLst>
        </pc:spChg>
        <pc:spChg chg="add">
          <ac:chgData name="Dhillon, Meena" userId="d3836fe1-1ec0-4d1f-a4bc-20d6e6e248f7" providerId="ADAL" clId="{1195C1AE-EBA0-4CB6-B773-4638FC9150E3}" dt="2026-03-06T18:41:24.443" v="47" actId="26606"/>
          <ac:spMkLst>
            <pc:docMk/>
            <pc:sldMk cId="496661623" sldId="264"/>
            <ac:spMk id="19" creationId="{C4285719-470E-454C-AF62-8323075F1F5B}"/>
          </ac:spMkLst>
        </pc:spChg>
        <pc:spChg chg="add">
          <ac:chgData name="Dhillon, Meena" userId="d3836fe1-1ec0-4d1f-a4bc-20d6e6e248f7" providerId="ADAL" clId="{1195C1AE-EBA0-4CB6-B773-4638FC9150E3}" dt="2026-03-06T18:41:24.443" v="47" actId="26606"/>
          <ac:spMkLst>
            <pc:docMk/>
            <pc:sldMk cId="496661623" sldId="264"/>
            <ac:spMk id="23" creationId="{4300840D-0A0B-4512-BACA-B439D5B9C57C}"/>
          </ac:spMkLst>
        </pc:spChg>
        <pc:spChg chg="add">
          <ac:chgData name="Dhillon, Meena" userId="d3836fe1-1ec0-4d1f-a4bc-20d6e6e248f7" providerId="ADAL" clId="{1195C1AE-EBA0-4CB6-B773-4638FC9150E3}" dt="2026-03-06T18:41:24.443" v="47" actId="26606"/>
          <ac:spMkLst>
            <pc:docMk/>
            <pc:sldMk cId="496661623" sldId="264"/>
            <ac:spMk id="25" creationId="{D2B78728-A580-49A7-84F9-6EF6F583ADE0}"/>
          </ac:spMkLst>
        </pc:spChg>
        <pc:spChg chg="add">
          <ac:chgData name="Dhillon, Meena" userId="d3836fe1-1ec0-4d1f-a4bc-20d6e6e248f7" providerId="ADAL" clId="{1195C1AE-EBA0-4CB6-B773-4638FC9150E3}" dt="2026-03-06T18:41:24.443" v="47" actId="26606"/>
          <ac:spMkLst>
            <pc:docMk/>
            <pc:sldMk cId="496661623" sldId="264"/>
            <ac:spMk id="27" creationId="{38FAA1A1-D861-433F-88FA-1E9D6FD31D11}"/>
          </ac:spMkLst>
        </pc:spChg>
      </pc:sldChg>
      <pc:sldChg chg="addSp delSp modSp mod">
        <pc:chgData name="Dhillon, Meena" userId="d3836fe1-1ec0-4d1f-a4bc-20d6e6e248f7" providerId="ADAL" clId="{1195C1AE-EBA0-4CB6-B773-4638FC9150E3}" dt="2026-03-06T18:41:41.442" v="51" actId="14100"/>
        <pc:sldMkLst>
          <pc:docMk/>
          <pc:sldMk cId="3062930281" sldId="265"/>
        </pc:sldMkLst>
        <pc:spChg chg="mod">
          <ac:chgData name="Dhillon, Meena" userId="d3836fe1-1ec0-4d1f-a4bc-20d6e6e248f7" providerId="ADAL" clId="{1195C1AE-EBA0-4CB6-B773-4638FC9150E3}" dt="2026-03-06T18:41:41.442" v="51" actId="14100"/>
          <ac:spMkLst>
            <pc:docMk/>
            <pc:sldMk cId="3062930281" sldId="265"/>
            <ac:spMk id="3" creationId="{00000000-0000-0000-0000-000000000000}"/>
          </ac:spMkLst>
        </pc:spChg>
        <pc:spChg chg="del">
          <ac:chgData name="Dhillon, Meena" userId="d3836fe1-1ec0-4d1f-a4bc-20d6e6e248f7" providerId="ADAL" clId="{1195C1AE-EBA0-4CB6-B773-4638FC9150E3}" dt="2026-03-06T18:41:37.609" v="50" actId="26606"/>
          <ac:spMkLst>
            <pc:docMk/>
            <pc:sldMk cId="3062930281" sldId="265"/>
            <ac:spMk id="16" creationId="{7CB4857B-ED7C-444D-9F04-2F885114A1C2}"/>
          </ac:spMkLst>
        </pc:spChg>
        <pc:spChg chg="del">
          <ac:chgData name="Dhillon, Meena" userId="d3836fe1-1ec0-4d1f-a4bc-20d6e6e248f7" providerId="ADAL" clId="{1195C1AE-EBA0-4CB6-B773-4638FC9150E3}" dt="2026-03-06T18:41:37.609" v="50" actId="26606"/>
          <ac:spMkLst>
            <pc:docMk/>
            <pc:sldMk cId="3062930281" sldId="265"/>
            <ac:spMk id="17" creationId="{D18046FB-44EA-4FD8-A585-EA09A319B2D0}"/>
          </ac:spMkLst>
        </pc:spChg>
        <pc:spChg chg="del">
          <ac:chgData name="Dhillon, Meena" userId="d3836fe1-1ec0-4d1f-a4bc-20d6e6e248f7" providerId="ADAL" clId="{1195C1AE-EBA0-4CB6-B773-4638FC9150E3}" dt="2026-03-06T18:41:37.609" v="50" actId="26606"/>
          <ac:spMkLst>
            <pc:docMk/>
            <pc:sldMk cId="3062930281" sldId="265"/>
            <ac:spMk id="18" creationId="{479F5F2B-8B58-4140-AE6A-51F6C67B18D9}"/>
          </ac:spMkLst>
        </pc:spChg>
        <pc:spChg chg="add">
          <ac:chgData name="Dhillon, Meena" userId="d3836fe1-1ec0-4d1f-a4bc-20d6e6e248f7" providerId="ADAL" clId="{1195C1AE-EBA0-4CB6-B773-4638FC9150E3}" dt="2026-03-06T18:41:37.609" v="50" actId="26606"/>
          <ac:spMkLst>
            <pc:docMk/>
            <pc:sldMk cId="3062930281" sldId="265"/>
            <ac:spMk id="23" creationId="{09588DA8-065E-4F6F-8EFD-43104AB2E0CF}"/>
          </ac:spMkLst>
        </pc:spChg>
        <pc:spChg chg="add">
          <ac:chgData name="Dhillon, Meena" userId="d3836fe1-1ec0-4d1f-a4bc-20d6e6e248f7" providerId="ADAL" clId="{1195C1AE-EBA0-4CB6-B773-4638FC9150E3}" dt="2026-03-06T18:41:37.609" v="50" actId="26606"/>
          <ac:spMkLst>
            <pc:docMk/>
            <pc:sldMk cId="3062930281" sldId="265"/>
            <ac:spMk id="27" creationId="{CD9FE4EF-C4D8-49A0-B2FF-81D8DB7D8A24}"/>
          </ac:spMkLst>
        </pc:spChg>
        <pc:spChg chg="add">
          <ac:chgData name="Dhillon, Meena" userId="d3836fe1-1ec0-4d1f-a4bc-20d6e6e248f7" providerId="ADAL" clId="{1195C1AE-EBA0-4CB6-B773-4638FC9150E3}" dt="2026-03-06T18:41:37.609" v="50" actId="26606"/>
          <ac:spMkLst>
            <pc:docMk/>
            <pc:sldMk cId="3062930281" sldId="265"/>
            <ac:spMk id="29" creationId="{4300840D-0A0B-4512-BACA-B439D5B9C57C}"/>
          </ac:spMkLst>
        </pc:spChg>
        <pc:spChg chg="add">
          <ac:chgData name="Dhillon, Meena" userId="d3836fe1-1ec0-4d1f-a4bc-20d6e6e248f7" providerId="ADAL" clId="{1195C1AE-EBA0-4CB6-B773-4638FC9150E3}" dt="2026-03-06T18:41:37.609" v="50" actId="26606"/>
          <ac:spMkLst>
            <pc:docMk/>
            <pc:sldMk cId="3062930281" sldId="265"/>
            <ac:spMk id="31" creationId="{D2B78728-A580-49A7-84F9-6EF6F583ADE0}"/>
          </ac:spMkLst>
        </pc:spChg>
        <pc:spChg chg="add">
          <ac:chgData name="Dhillon, Meena" userId="d3836fe1-1ec0-4d1f-a4bc-20d6e6e248f7" providerId="ADAL" clId="{1195C1AE-EBA0-4CB6-B773-4638FC9150E3}" dt="2026-03-06T18:41:37.609" v="50" actId="26606"/>
          <ac:spMkLst>
            <pc:docMk/>
            <pc:sldMk cId="3062930281" sldId="265"/>
            <ac:spMk id="33" creationId="{38FAA1A1-D861-433F-88FA-1E9D6FD31D11}"/>
          </ac:spMkLst>
        </pc:spChg>
        <pc:spChg chg="add">
          <ac:chgData name="Dhillon, Meena" userId="d3836fe1-1ec0-4d1f-a4bc-20d6e6e248f7" providerId="ADAL" clId="{1195C1AE-EBA0-4CB6-B773-4638FC9150E3}" dt="2026-03-06T18:41:37.609" v="50" actId="26606"/>
          <ac:spMkLst>
            <pc:docMk/>
            <pc:sldMk cId="3062930281" sldId="265"/>
            <ac:spMk id="35" creationId="{8D71EDA1-87BF-4D5D-AB79-F346FD19278A}"/>
          </ac:spMkLst>
        </pc:spChg>
      </pc:sldChg>
      <pc:sldChg chg="addSp delSp modSp mod">
        <pc:chgData name="Dhillon, Meena" userId="d3836fe1-1ec0-4d1f-a4bc-20d6e6e248f7" providerId="ADAL" clId="{1195C1AE-EBA0-4CB6-B773-4638FC9150E3}" dt="2026-03-06T18:43:06.635" v="65" actId="14100"/>
        <pc:sldMkLst>
          <pc:docMk/>
          <pc:sldMk cId="343648407" sldId="266"/>
        </pc:sldMkLst>
        <pc:spChg chg="mod">
          <ac:chgData name="Dhillon, Meena" userId="d3836fe1-1ec0-4d1f-a4bc-20d6e6e248f7" providerId="ADAL" clId="{1195C1AE-EBA0-4CB6-B773-4638FC9150E3}" dt="2026-03-06T18:42:30.203" v="56" actId="26606"/>
          <ac:spMkLst>
            <pc:docMk/>
            <pc:sldMk cId="343648407" sldId="266"/>
            <ac:spMk id="2" creationId="{00000000-0000-0000-0000-000000000000}"/>
          </ac:spMkLst>
        </pc:spChg>
        <pc:spChg chg="mod">
          <ac:chgData name="Dhillon, Meena" userId="d3836fe1-1ec0-4d1f-a4bc-20d6e6e248f7" providerId="ADAL" clId="{1195C1AE-EBA0-4CB6-B773-4638FC9150E3}" dt="2026-03-06T18:42:59.138" v="63" actId="255"/>
          <ac:spMkLst>
            <pc:docMk/>
            <pc:sldMk cId="343648407" sldId="266"/>
            <ac:spMk id="3" creationId="{00000000-0000-0000-0000-000000000000}"/>
          </ac:spMkLst>
        </pc:spChg>
        <pc:spChg chg="del">
          <ac:chgData name="Dhillon, Meena" userId="d3836fe1-1ec0-4d1f-a4bc-20d6e6e248f7" providerId="ADAL" clId="{1195C1AE-EBA0-4CB6-B773-4638FC9150E3}" dt="2026-03-06T18:42:30.203" v="56" actId="26606"/>
          <ac:spMkLst>
            <pc:docMk/>
            <pc:sldMk cId="343648407" sldId="266"/>
            <ac:spMk id="77" creationId="{05C7EBC3-4672-4DAB-81C2-58661FAFAED6}"/>
          </ac:spMkLst>
        </pc:spChg>
        <pc:spChg chg="del">
          <ac:chgData name="Dhillon, Meena" userId="d3836fe1-1ec0-4d1f-a4bc-20d6e6e248f7" providerId="ADAL" clId="{1195C1AE-EBA0-4CB6-B773-4638FC9150E3}" dt="2026-03-06T18:42:30.203" v="56" actId="26606"/>
          <ac:spMkLst>
            <pc:docMk/>
            <pc:sldMk cId="343648407" sldId="266"/>
            <ac:spMk id="79" creationId="{40BF962F-4C6F-461E-86F2-C43F56CC939B}"/>
          </ac:spMkLst>
        </pc:spChg>
        <pc:spChg chg="del">
          <ac:chgData name="Dhillon, Meena" userId="d3836fe1-1ec0-4d1f-a4bc-20d6e6e248f7" providerId="ADAL" clId="{1195C1AE-EBA0-4CB6-B773-4638FC9150E3}" dt="2026-03-06T18:42:30.203" v="56" actId="26606"/>
          <ac:spMkLst>
            <pc:docMk/>
            <pc:sldMk cId="343648407" sldId="266"/>
            <ac:spMk id="81" creationId="{2E94A4F7-38E4-45EA-8E2E-CE1B5766B4F1}"/>
          </ac:spMkLst>
        </pc:spChg>
        <pc:spChg chg="add">
          <ac:chgData name="Dhillon, Meena" userId="d3836fe1-1ec0-4d1f-a4bc-20d6e6e248f7" providerId="ADAL" clId="{1195C1AE-EBA0-4CB6-B773-4638FC9150E3}" dt="2026-03-06T18:42:30.203" v="56" actId="26606"/>
          <ac:spMkLst>
            <pc:docMk/>
            <pc:sldMk cId="343648407" sldId="266"/>
            <ac:spMk id="6159" creationId="{CD9FE4EF-C4D8-49A0-B2FF-81D8DB7D8A24}"/>
          </ac:spMkLst>
        </pc:spChg>
        <pc:spChg chg="add">
          <ac:chgData name="Dhillon, Meena" userId="d3836fe1-1ec0-4d1f-a4bc-20d6e6e248f7" providerId="ADAL" clId="{1195C1AE-EBA0-4CB6-B773-4638FC9150E3}" dt="2026-03-06T18:42:30.203" v="56" actId="26606"/>
          <ac:spMkLst>
            <pc:docMk/>
            <pc:sldMk cId="343648407" sldId="266"/>
            <ac:spMk id="6161" creationId="{4300840D-0A0B-4512-BACA-B439D5B9C57C}"/>
          </ac:spMkLst>
        </pc:spChg>
        <pc:spChg chg="add">
          <ac:chgData name="Dhillon, Meena" userId="d3836fe1-1ec0-4d1f-a4bc-20d6e6e248f7" providerId="ADAL" clId="{1195C1AE-EBA0-4CB6-B773-4638FC9150E3}" dt="2026-03-06T18:42:30.203" v="56" actId="26606"/>
          <ac:spMkLst>
            <pc:docMk/>
            <pc:sldMk cId="343648407" sldId="266"/>
            <ac:spMk id="6163" creationId="{D2B78728-A580-49A7-84F9-6EF6F583ADE0}"/>
          </ac:spMkLst>
        </pc:spChg>
        <pc:spChg chg="add">
          <ac:chgData name="Dhillon, Meena" userId="d3836fe1-1ec0-4d1f-a4bc-20d6e6e248f7" providerId="ADAL" clId="{1195C1AE-EBA0-4CB6-B773-4638FC9150E3}" dt="2026-03-06T18:42:30.203" v="56" actId="26606"/>
          <ac:spMkLst>
            <pc:docMk/>
            <pc:sldMk cId="343648407" sldId="266"/>
            <ac:spMk id="6165" creationId="{38FAA1A1-D861-433F-88FA-1E9D6FD31D11}"/>
          </ac:spMkLst>
        </pc:spChg>
        <pc:spChg chg="add">
          <ac:chgData name="Dhillon, Meena" userId="d3836fe1-1ec0-4d1f-a4bc-20d6e6e248f7" providerId="ADAL" clId="{1195C1AE-EBA0-4CB6-B773-4638FC9150E3}" dt="2026-03-06T18:42:30.203" v="56" actId="26606"/>
          <ac:spMkLst>
            <pc:docMk/>
            <pc:sldMk cId="343648407" sldId="266"/>
            <ac:spMk id="6167" creationId="{8D71EDA1-87BF-4D5D-AB79-F346FD19278A}"/>
          </ac:spMkLst>
        </pc:spChg>
        <pc:picChg chg="mod">
          <ac:chgData name="Dhillon, Meena" userId="d3836fe1-1ec0-4d1f-a4bc-20d6e6e248f7" providerId="ADAL" clId="{1195C1AE-EBA0-4CB6-B773-4638FC9150E3}" dt="2026-03-06T18:43:06.635" v="65" actId="14100"/>
          <ac:picMkLst>
            <pc:docMk/>
            <pc:sldMk cId="343648407" sldId="266"/>
            <ac:picMk id="6152" creationId="{00000000-0000-0000-0000-000000000000}"/>
          </ac:picMkLst>
        </pc:picChg>
      </pc:sldChg>
      <pc:sldChg chg="addSp delSp modSp mod">
        <pc:chgData name="Dhillon, Meena" userId="d3836fe1-1ec0-4d1f-a4bc-20d6e6e248f7" providerId="ADAL" clId="{1195C1AE-EBA0-4CB6-B773-4638FC9150E3}" dt="2026-03-06T18:44:02.769" v="72" actId="27636"/>
        <pc:sldMkLst>
          <pc:docMk/>
          <pc:sldMk cId="3999716033" sldId="267"/>
        </pc:sldMkLst>
        <pc:spChg chg="mod">
          <ac:chgData name="Dhillon, Meena" userId="d3836fe1-1ec0-4d1f-a4bc-20d6e6e248f7" providerId="ADAL" clId="{1195C1AE-EBA0-4CB6-B773-4638FC9150E3}" dt="2026-03-06T18:43:28.660" v="66" actId="26606"/>
          <ac:spMkLst>
            <pc:docMk/>
            <pc:sldMk cId="3999716033" sldId="267"/>
            <ac:spMk id="2" creationId="{00000000-0000-0000-0000-000000000000}"/>
          </ac:spMkLst>
        </pc:spChg>
        <pc:spChg chg="mod">
          <ac:chgData name="Dhillon, Meena" userId="d3836fe1-1ec0-4d1f-a4bc-20d6e6e248f7" providerId="ADAL" clId="{1195C1AE-EBA0-4CB6-B773-4638FC9150E3}" dt="2026-03-06T18:44:02.769" v="72" actId="27636"/>
          <ac:spMkLst>
            <pc:docMk/>
            <pc:sldMk cId="3999716033" sldId="267"/>
            <ac:spMk id="3" creationId="{00000000-0000-0000-0000-000000000000}"/>
          </ac:spMkLst>
        </pc:spChg>
        <pc:spChg chg="del">
          <ac:chgData name="Dhillon, Meena" userId="d3836fe1-1ec0-4d1f-a4bc-20d6e6e248f7" providerId="ADAL" clId="{1195C1AE-EBA0-4CB6-B773-4638FC9150E3}" dt="2026-03-06T18:43:28.660" v="66" actId="26606"/>
          <ac:spMkLst>
            <pc:docMk/>
            <pc:sldMk cId="3999716033" sldId="267"/>
            <ac:spMk id="8" creationId="{7CB4857B-ED7C-444D-9F04-2F885114A1C2}"/>
          </ac:spMkLst>
        </pc:spChg>
        <pc:spChg chg="add">
          <ac:chgData name="Dhillon, Meena" userId="d3836fe1-1ec0-4d1f-a4bc-20d6e6e248f7" providerId="ADAL" clId="{1195C1AE-EBA0-4CB6-B773-4638FC9150E3}" dt="2026-03-06T18:43:28.660" v="66" actId="26606"/>
          <ac:spMkLst>
            <pc:docMk/>
            <pc:sldMk cId="3999716033" sldId="267"/>
            <ac:spMk id="17" creationId="{09588DA8-065E-4F6F-8EFD-43104AB2E0CF}"/>
          </ac:spMkLst>
        </pc:spChg>
        <pc:spChg chg="add">
          <ac:chgData name="Dhillon, Meena" userId="d3836fe1-1ec0-4d1f-a4bc-20d6e6e248f7" providerId="ADAL" clId="{1195C1AE-EBA0-4CB6-B773-4638FC9150E3}" dt="2026-03-06T18:43:28.660" v="66" actId="26606"/>
          <ac:spMkLst>
            <pc:docMk/>
            <pc:sldMk cId="3999716033" sldId="267"/>
            <ac:spMk id="19" creationId="{C4285719-470E-454C-AF62-8323075F1F5B}"/>
          </ac:spMkLst>
        </pc:spChg>
        <pc:spChg chg="add">
          <ac:chgData name="Dhillon, Meena" userId="d3836fe1-1ec0-4d1f-a4bc-20d6e6e248f7" providerId="ADAL" clId="{1195C1AE-EBA0-4CB6-B773-4638FC9150E3}" dt="2026-03-06T18:43:28.660" v="66" actId="26606"/>
          <ac:spMkLst>
            <pc:docMk/>
            <pc:sldMk cId="3999716033" sldId="267"/>
            <ac:spMk id="21" creationId="{CD9FE4EF-C4D8-49A0-B2FF-81D8DB7D8A24}"/>
          </ac:spMkLst>
        </pc:spChg>
        <pc:spChg chg="add">
          <ac:chgData name="Dhillon, Meena" userId="d3836fe1-1ec0-4d1f-a4bc-20d6e6e248f7" providerId="ADAL" clId="{1195C1AE-EBA0-4CB6-B773-4638FC9150E3}" dt="2026-03-06T18:43:28.660" v="66" actId="26606"/>
          <ac:spMkLst>
            <pc:docMk/>
            <pc:sldMk cId="3999716033" sldId="267"/>
            <ac:spMk id="23" creationId="{4300840D-0A0B-4512-BACA-B439D5B9C57C}"/>
          </ac:spMkLst>
        </pc:spChg>
        <pc:spChg chg="add">
          <ac:chgData name="Dhillon, Meena" userId="d3836fe1-1ec0-4d1f-a4bc-20d6e6e248f7" providerId="ADAL" clId="{1195C1AE-EBA0-4CB6-B773-4638FC9150E3}" dt="2026-03-06T18:43:28.660" v="66" actId="26606"/>
          <ac:spMkLst>
            <pc:docMk/>
            <pc:sldMk cId="3999716033" sldId="267"/>
            <ac:spMk id="25" creationId="{D2B78728-A580-49A7-84F9-6EF6F583ADE0}"/>
          </ac:spMkLst>
        </pc:spChg>
        <pc:spChg chg="add">
          <ac:chgData name="Dhillon, Meena" userId="d3836fe1-1ec0-4d1f-a4bc-20d6e6e248f7" providerId="ADAL" clId="{1195C1AE-EBA0-4CB6-B773-4638FC9150E3}" dt="2026-03-06T18:43:28.660" v="66" actId="26606"/>
          <ac:spMkLst>
            <pc:docMk/>
            <pc:sldMk cId="3999716033" sldId="267"/>
            <ac:spMk id="27" creationId="{38FAA1A1-D861-433F-88FA-1E9D6FD31D11}"/>
          </ac:spMkLst>
        </pc:spChg>
        <pc:spChg chg="add">
          <ac:chgData name="Dhillon, Meena" userId="d3836fe1-1ec0-4d1f-a4bc-20d6e6e248f7" providerId="ADAL" clId="{1195C1AE-EBA0-4CB6-B773-4638FC9150E3}" dt="2026-03-06T18:43:28.660" v="66" actId="26606"/>
          <ac:spMkLst>
            <pc:docMk/>
            <pc:sldMk cId="3999716033" sldId="267"/>
            <ac:spMk id="29" creationId="{8D71EDA1-87BF-4D5D-AB79-F346FD19278A}"/>
          </ac:spMkLst>
        </pc:spChg>
      </pc:sldChg>
      <pc:sldChg chg="addSp delSp modSp mod">
        <pc:chgData name="Dhillon, Meena" userId="d3836fe1-1ec0-4d1f-a4bc-20d6e6e248f7" providerId="ADAL" clId="{1195C1AE-EBA0-4CB6-B773-4638FC9150E3}" dt="2026-03-06T18:44:19.490" v="73" actId="26606"/>
        <pc:sldMkLst>
          <pc:docMk/>
          <pc:sldMk cId="3705993495" sldId="268"/>
        </pc:sldMkLst>
        <pc:spChg chg="mod">
          <ac:chgData name="Dhillon, Meena" userId="d3836fe1-1ec0-4d1f-a4bc-20d6e6e248f7" providerId="ADAL" clId="{1195C1AE-EBA0-4CB6-B773-4638FC9150E3}" dt="2026-03-06T18:44:19.490" v="73" actId="26606"/>
          <ac:spMkLst>
            <pc:docMk/>
            <pc:sldMk cId="3705993495" sldId="268"/>
            <ac:spMk id="2" creationId="{00000000-0000-0000-0000-000000000000}"/>
          </ac:spMkLst>
        </pc:spChg>
        <pc:spChg chg="mod">
          <ac:chgData name="Dhillon, Meena" userId="d3836fe1-1ec0-4d1f-a4bc-20d6e6e248f7" providerId="ADAL" clId="{1195C1AE-EBA0-4CB6-B773-4638FC9150E3}" dt="2026-03-06T18:44:19.490" v="73" actId="26606"/>
          <ac:spMkLst>
            <pc:docMk/>
            <pc:sldMk cId="3705993495" sldId="268"/>
            <ac:spMk id="3" creationId="{00000000-0000-0000-0000-000000000000}"/>
          </ac:spMkLst>
        </pc:spChg>
        <pc:spChg chg="del">
          <ac:chgData name="Dhillon, Meena" userId="d3836fe1-1ec0-4d1f-a4bc-20d6e6e248f7" providerId="ADAL" clId="{1195C1AE-EBA0-4CB6-B773-4638FC9150E3}" dt="2026-03-06T18:44:19.490" v="73" actId="26606"/>
          <ac:spMkLst>
            <pc:docMk/>
            <pc:sldMk cId="3705993495" sldId="268"/>
            <ac:spMk id="8" creationId="{7CB4857B-ED7C-444D-9F04-2F885114A1C2}"/>
          </ac:spMkLst>
        </pc:spChg>
        <pc:spChg chg="del">
          <ac:chgData name="Dhillon, Meena" userId="d3836fe1-1ec0-4d1f-a4bc-20d6e6e248f7" providerId="ADAL" clId="{1195C1AE-EBA0-4CB6-B773-4638FC9150E3}" dt="2026-03-06T18:44:19.490" v="73" actId="26606"/>
          <ac:spMkLst>
            <pc:docMk/>
            <pc:sldMk cId="3705993495" sldId="268"/>
            <ac:spMk id="10" creationId="{D18046FB-44EA-4FD8-A585-EA09A319B2D0}"/>
          </ac:spMkLst>
        </pc:spChg>
        <pc:spChg chg="del">
          <ac:chgData name="Dhillon, Meena" userId="d3836fe1-1ec0-4d1f-a4bc-20d6e6e248f7" providerId="ADAL" clId="{1195C1AE-EBA0-4CB6-B773-4638FC9150E3}" dt="2026-03-06T18:44:19.490" v="73" actId="26606"/>
          <ac:spMkLst>
            <pc:docMk/>
            <pc:sldMk cId="3705993495" sldId="268"/>
            <ac:spMk id="12" creationId="{479F5F2B-8B58-4140-AE6A-51F6C67B18D9}"/>
          </ac:spMkLst>
        </pc:spChg>
        <pc:spChg chg="add">
          <ac:chgData name="Dhillon, Meena" userId="d3836fe1-1ec0-4d1f-a4bc-20d6e6e248f7" providerId="ADAL" clId="{1195C1AE-EBA0-4CB6-B773-4638FC9150E3}" dt="2026-03-06T18:44:19.490" v="73" actId="26606"/>
          <ac:spMkLst>
            <pc:docMk/>
            <pc:sldMk cId="3705993495" sldId="268"/>
            <ac:spMk id="17" creationId="{09588DA8-065E-4F6F-8EFD-43104AB2E0CF}"/>
          </ac:spMkLst>
        </pc:spChg>
        <pc:spChg chg="add">
          <ac:chgData name="Dhillon, Meena" userId="d3836fe1-1ec0-4d1f-a4bc-20d6e6e248f7" providerId="ADAL" clId="{1195C1AE-EBA0-4CB6-B773-4638FC9150E3}" dt="2026-03-06T18:44:19.490" v="73" actId="26606"/>
          <ac:spMkLst>
            <pc:docMk/>
            <pc:sldMk cId="3705993495" sldId="268"/>
            <ac:spMk id="23" creationId="{4300840D-0A0B-4512-BACA-B439D5B9C57C}"/>
          </ac:spMkLst>
        </pc:spChg>
        <pc:spChg chg="add">
          <ac:chgData name="Dhillon, Meena" userId="d3836fe1-1ec0-4d1f-a4bc-20d6e6e248f7" providerId="ADAL" clId="{1195C1AE-EBA0-4CB6-B773-4638FC9150E3}" dt="2026-03-06T18:44:19.490" v="73" actId="26606"/>
          <ac:spMkLst>
            <pc:docMk/>
            <pc:sldMk cId="3705993495" sldId="268"/>
            <ac:spMk id="25" creationId="{D2B78728-A580-49A7-84F9-6EF6F583ADE0}"/>
          </ac:spMkLst>
        </pc:spChg>
        <pc:spChg chg="add">
          <ac:chgData name="Dhillon, Meena" userId="d3836fe1-1ec0-4d1f-a4bc-20d6e6e248f7" providerId="ADAL" clId="{1195C1AE-EBA0-4CB6-B773-4638FC9150E3}" dt="2026-03-06T18:44:19.490" v="73" actId="26606"/>
          <ac:spMkLst>
            <pc:docMk/>
            <pc:sldMk cId="3705993495" sldId="268"/>
            <ac:spMk id="27" creationId="{38FAA1A1-D861-433F-88FA-1E9D6FD31D11}"/>
          </ac:spMkLst>
        </pc:spChg>
        <pc:spChg chg="add">
          <ac:chgData name="Dhillon, Meena" userId="d3836fe1-1ec0-4d1f-a4bc-20d6e6e248f7" providerId="ADAL" clId="{1195C1AE-EBA0-4CB6-B773-4638FC9150E3}" dt="2026-03-06T18:44:19.490" v="73" actId="26606"/>
          <ac:spMkLst>
            <pc:docMk/>
            <pc:sldMk cId="3705993495" sldId="268"/>
            <ac:spMk id="29" creationId="{8D71EDA1-87BF-4D5D-AB79-F346FD19278A}"/>
          </ac:spMkLst>
        </pc:spChg>
      </pc:sldChg>
      <pc:sldChg chg="addSp delSp modSp mod">
        <pc:chgData name="Dhillon, Meena" userId="d3836fe1-1ec0-4d1f-a4bc-20d6e6e248f7" providerId="ADAL" clId="{1195C1AE-EBA0-4CB6-B773-4638FC9150E3}" dt="2026-03-06T18:44:42.550" v="79" actId="27636"/>
        <pc:sldMkLst>
          <pc:docMk/>
          <pc:sldMk cId="3986666933" sldId="271"/>
        </pc:sldMkLst>
        <pc:spChg chg="mod">
          <ac:chgData name="Dhillon, Meena" userId="d3836fe1-1ec0-4d1f-a4bc-20d6e6e248f7" providerId="ADAL" clId="{1195C1AE-EBA0-4CB6-B773-4638FC9150E3}" dt="2026-03-06T18:44:26.771" v="74" actId="26606"/>
          <ac:spMkLst>
            <pc:docMk/>
            <pc:sldMk cId="3986666933" sldId="271"/>
            <ac:spMk id="2" creationId="{00000000-0000-0000-0000-000000000000}"/>
          </ac:spMkLst>
        </pc:spChg>
        <pc:spChg chg="mod">
          <ac:chgData name="Dhillon, Meena" userId="d3836fe1-1ec0-4d1f-a4bc-20d6e6e248f7" providerId="ADAL" clId="{1195C1AE-EBA0-4CB6-B773-4638FC9150E3}" dt="2026-03-06T18:44:42.550" v="79" actId="27636"/>
          <ac:spMkLst>
            <pc:docMk/>
            <pc:sldMk cId="3986666933" sldId="271"/>
            <ac:spMk id="3" creationId="{00000000-0000-0000-0000-000000000000}"/>
          </ac:spMkLst>
        </pc:spChg>
        <pc:spChg chg="del">
          <ac:chgData name="Dhillon, Meena" userId="d3836fe1-1ec0-4d1f-a4bc-20d6e6e248f7" providerId="ADAL" clId="{1195C1AE-EBA0-4CB6-B773-4638FC9150E3}" dt="2026-03-06T18:44:26.771" v="74" actId="26606"/>
          <ac:spMkLst>
            <pc:docMk/>
            <pc:sldMk cId="3986666933" sldId="271"/>
            <ac:spMk id="10" creationId="{D18046FB-44EA-4FD8-A585-EA09A319B2D0}"/>
          </ac:spMkLst>
        </pc:spChg>
        <pc:spChg chg="del">
          <ac:chgData name="Dhillon, Meena" userId="d3836fe1-1ec0-4d1f-a4bc-20d6e6e248f7" providerId="ADAL" clId="{1195C1AE-EBA0-4CB6-B773-4638FC9150E3}" dt="2026-03-06T18:44:26.771" v="74" actId="26606"/>
          <ac:spMkLst>
            <pc:docMk/>
            <pc:sldMk cId="3986666933" sldId="271"/>
            <ac:spMk id="12" creationId="{479F5F2B-8B58-4140-AE6A-51F6C67B18D9}"/>
          </ac:spMkLst>
        </pc:spChg>
        <pc:spChg chg="add">
          <ac:chgData name="Dhillon, Meena" userId="d3836fe1-1ec0-4d1f-a4bc-20d6e6e248f7" providerId="ADAL" clId="{1195C1AE-EBA0-4CB6-B773-4638FC9150E3}" dt="2026-03-06T18:44:26.771" v="74" actId="26606"/>
          <ac:spMkLst>
            <pc:docMk/>
            <pc:sldMk cId="3986666933" sldId="271"/>
            <ac:spMk id="19" creationId="{C4285719-470E-454C-AF62-8323075F1F5B}"/>
          </ac:spMkLst>
        </pc:spChg>
        <pc:spChg chg="add">
          <ac:chgData name="Dhillon, Meena" userId="d3836fe1-1ec0-4d1f-a4bc-20d6e6e248f7" providerId="ADAL" clId="{1195C1AE-EBA0-4CB6-B773-4638FC9150E3}" dt="2026-03-06T18:44:26.771" v="74" actId="26606"/>
          <ac:spMkLst>
            <pc:docMk/>
            <pc:sldMk cId="3986666933" sldId="271"/>
            <ac:spMk id="21" creationId="{CD9FE4EF-C4D8-49A0-B2FF-81D8DB7D8A24}"/>
          </ac:spMkLst>
        </pc:spChg>
        <pc:spChg chg="add">
          <ac:chgData name="Dhillon, Meena" userId="d3836fe1-1ec0-4d1f-a4bc-20d6e6e248f7" providerId="ADAL" clId="{1195C1AE-EBA0-4CB6-B773-4638FC9150E3}" dt="2026-03-06T18:44:26.771" v="74" actId="26606"/>
          <ac:spMkLst>
            <pc:docMk/>
            <pc:sldMk cId="3986666933" sldId="271"/>
            <ac:spMk id="23" creationId="{4300840D-0A0B-4512-BACA-B439D5B9C57C}"/>
          </ac:spMkLst>
        </pc:spChg>
        <pc:spChg chg="add">
          <ac:chgData name="Dhillon, Meena" userId="d3836fe1-1ec0-4d1f-a4bc-20d6e6e248f7" providerId="ADAL" clId="{1195C1AE-EBA0-4CB6-B773-4638FC9150E3}" dt="2026-03-06T18:44:26.771" v="74" actId="26606"/>
          <ac:spMkLst>
            <pc:docMk/>
            <pc:sldMk cId="3986666933" sldId="271"/>
            <ac:spMk id="25" creationId="{D2B78728-A580-49A7-84F9-6EF6F583ADE0}"/>
          </ac:spMkLst>
        </pc:spChg>
        <pc:spChg chg="add">
          <ac:chgData name="Dhillon, Meena" userId="d3836fe1-1ec0-4d1f-a4bc-20d6e6e248f7" providerId="ADAL" clId="{1195C1AE-EBA0-4CB6-B773-4638FC9150E3}" dt="2026-03-06T18:44:26.771" v="74" actId="26606"/>
          <ac:spMkLst>
            <pc:docMk/>
            <pc:sldMk cId="3986666933" sldId="271"/>
            <ac:spMk id="27" creationId="{38FAA1A1-D861-433F-88FA-1E9D6FD31D11}"/>
          </ac:spMkLst>
        </pc:spChg>
        <pc:spChg chg="add">
          <ac:chgData name="Dhillon, Meena" userId="d3836fe1-1ec0-4d1f-a4bc-20d6e6e248f7" providerId="ADAL" clId="{1195C1AE-EBA0-4CB6-B773-4638FC9150E3}" dt="2026-03-06T18:44:26.771" v="74" actId="26606"/>
          <ac:spMkLst>
            <pc:docMk/>
            <pc:sldMk cId="3986666933" sldId="271"/>
            <ac:spMk id="29" creationId="{8D71EDA1-87BF-4D5D-AB79-F346FD19278A}"/>
          </ac:spMkLst>
        </pc:spChg>
      </pc:sldChg>
      <pc:sldChg chg="addSp delSp modSp mod">
        <pc:chgData name="Dhillon, Meena" userId="d3836fe1-1ec0-4d1f-a4bc-20d6e6e248f7" providerId="ADAL" clId="{1195C1AE-EBA0-4CB6-B773-4638FC9150E3}" dt="2026-03-06T18:45:56.515" v="88" actId="20577"/>
        <pc:sldMkLst>
          <pc:docMk/>
          <pc:sldMk cId="3797876393" sldId="286"/>
        </pc:sldMkLst>
        <pc:spChg chg="mod">
          <ac:chgData name="Dhillon, Meena" userId="d3836fe1-1ec0-4d1f-a4bc-20d6e6e248f7" providerId="ADAL" clId="{1195C1AE-EBA0-4CB6-B773-4638FC9150E3}" dt="2026-03-06T18:45:28.175" v="83" actId="255"/>
          <ac:spMkLst>
            <pc:docMk/>
            <pc:sldMk cId="3797876393" sldId="286"/>
            <ac:spMk id="2" creationId="{174A78E0-42FF-41D9-8D52-801918CB45E4}"/>
          </ac:spMkLst>
        </pc:spChg>
        <pc:spChg chg="mod ord">
          <ac:chgData name="Dhillon, Meena" userId="d3836fe1-1ec0-4d1f-a4bc-20d6e6e248f7" providerId="ADAL" clId="{1195C1AE-EBA0-4CB6-B773-4638FC9150E3}" dt="2026-03-06T18:45:56.515" v="88" actId="20577"/>
          <ac:spMkLst>
            <pc:docMk/>
            <pc:sldMk cId="3797876393" sldId="286"/>
            <ac:spMk id="3" creationId="{00000000-0000-0000-0000-000000000000}"/>
          </ac:spMkLst>
        </pc:spChg>
        <pc:spChg chg="del">
          <ac:chgData name="Dhillon, Meena" userId="d3836fe1-1ec0-4d1f-a4bc-20d6e6e248f7" providerId="ADAL" clId="{1195C1AE-EBA0-4CB6-B773-4638FC9150E3}" dt="2026-03-06T18:45:18.518" v="82" actId="26606"/>
          <ac:spMkLst>
            <pc:docMk/>
            <pc:sldMk cId="3797876393" sldId="286"/>
            <ac:spMk id="8" creationId="{7CB4857B-ED7C-444D-9F04-2F885114A1C2}"/>
          </ac:spMkLst>
        </pc:spChg>
        <pc:spChg chg="del">
          <ac:chgData name="Dhillon, Meena" userId="d3836fe1-1ec0-4d1f-a4bc-20d6e6e248f7" providerId="ADAL" clId="{1195C1AE-EBA0-4CB6-B773-4638FC9150E3}" dt="2026-03-06T18:45:18.518" v="82" actId="26606"/>
          <ac:spMkLst>
            <pc:docMk/>
            <pc:sldMk cId="3797876393" sldId="286"/>
            <ac:spMk id="10" creationId="{D18046FB-44EA-4FD8-A585-EA09A319B2D0}"/>
          </ac:spMkLst>
        </pc:spChg>
        <pc:spChg chg="del">
          <ac:chgData name="Dhillon, Meena" userId="d3836fe1-1ec0-4d1f-a4bc-20d6e6e248f7" providerId="ADAL" clId="{1195C1AE-EBA0-4CB6-B773-4638FC9150E3}" dt="2026-03-06T18:45:18.518" v="82" actId="26606"/>
          <ac:spMkLst>
            <pc:docMk/>
            <pc:sldMk cId="3797876393" sldId="286"/>
            <ac:spMk id="12" creationId="{479F5F2B-8B58-4140-AE6A-51F6C67B18D9}"/>
          </ac:spMkLst>
        </pc:spChg>
        <pc:spChg chg="add">
          <ac:chgData name="Dhillon, Meena" userId="d3836fe1-1ec0-4d1f-a4bc-20d6e6e248f7" providerId="ADAL" clId="{1195C1AE-EBA0-4CB6-B773-4638FC9150E3}" dt="2026-03-06T18:45:18.518" v="82" actId="26606"/>
          <ac:spMkLst>
            <pc:docMk/>
            <pc:sldMk cId="3797876393" sldId="286"/>
            <ac:spMk id="17" creationId="{09588DA8-065E-4F6F-8EFD-43104AB2E0CF}"/>
          </ac:spMkLst>
        </pc:spChg>
        <pc:spChg chg="add">
          <ac:chgData name="Dhillon, Meena" userId="d3836fe1-1ec0-4d1f-a4bc-20d6e6e248f7" providerId="ADAL" clId="{1195C1AE-EBA0-4CB6-B773-4638FC9150E3}" dt="2026-03-06T18:45:18.518" v="82" actId="26606"/>
          <ac:spMkLst>
            <pc:docMk/>
            <pc:sldMk cId="3797876393" sldId="286"/>
            <ac:spMk id="21" creationId="{CD9FE4EF-C4D8-49A0-B2FF-81D8DB7D8A24}"/>
          </ac:spMkLst>
        </pc:spChg>
        <pc:spChg chg="add">
          <ac:chgData name="Dhillon, Meena" userId="d3836fe1-1ec0-4d1f-a4bc-20d6e6e248f7" providerId="ADAL" clId="{1195C1AE-EBA0-4CB6-B773-4638FC9150E3}" dt="2026-03-06T18:45:18.518" v="82" actId="26606"/>
          <ac:spMkLst>
            <pc:docMk/>
            <pc:sldMk cId="3797876393" sldId="286"/>
            <ac:spMk id="25" creationId="{D2B78728-A580-49A7-84F9-6EF6F583ADE0}"/>
          </ac:spMkLst>
        </pc:spChg>
        <pc:spChg chg="add">
          <ac:chgData name="Dhillon, Meena" userId="d3836fe1-1ec0-4d1f-a4bc-20d6e6e248f7" providerId="ADAL" clId="{1195C1AE-EBA0-4CB6-B773-4638FC9150E3}" dt="2026-03-06T18:45:18.518" v="82" actId="26606"/>
          <ac:spMkLst>
            <pc:docMk/>
            <pc:sldMk cId="3797876393" sldId="286"/>
            <ac:spMk id="27" creationId="{38FAA1A1-D861-433F-88FA-1E9D6FD31D11}"/>
          </ac:spMkLst>
        </pc:spChg>
        <pc:spChg chg="add">
          <ac:chgData name="Dhillon, Meena" userId="d3836fe1-1ec0-4d1f-a4bc-20d6e6e248f7" providerId="ADAL" clId="{1195C1AE-EBA0-4CB6-B773-4638FC9150E3}" dt="2026-03-06T18:45:18.518" v="82" actId="26606"/>
          <ac:spMkLst>
            <pc:docMk/>
            <pc:sldMk cId="3797876393" sldId="286"/>
            <ac:spMk id="29" creationId="{8D71EDA1-87BF-4D5D-AB79-F346FD19278A}"/>
          </ac:spMkLst>
        </pc:spChg>
      </pc:sldChg>
      <pc:sldChg chg="addSp delSp modSp mod">
        <pc:chgData name="Dhillon, Meena" userId="d3836fe1-1ec0-4d1f-a4bc-20d6e6e248f7" providerId="ADAL" clId="{1195C1AE-EBA0-4CB6-B773-4638FC9150E3}" dt="2026-03-06T18:44:55.562" v="81" actId="255"/>
        <pc:sldMkLst>
          <pc:docMk/>
          <pc:sldMk cId="2880573391" sldId="294"/>
        </pc:sldMkLst>
        <pc:spChg chg="mod">
          <ac:chgData name="Dhillon, Meena" userId="d3836fe1-1ec0-4d1f-a4bc-20d6e6e248f7" providerId="ADAL" clId="{1195C1AE-EBA0-4CB6-B773-4638FC9150E3}" dt="2026-03-06T18:44:47.974" v="80" actId="26606"/>
          <ac:spMkLst>
            <pc:docMk/>
            <pc:sldMk cId="2880573391" sldId="294"/>
            <ac:spMk id="2" creationId="{00000000-0000-0000-0000-000000000000}"/>
          </ac:spMkLst>
        </pc:spChg>
        <pc:spChg chg="mod">
          <ac:chgData name="Dhillon, Meena" userId="d3836fe1-1ec0-4d1f-a4bc-20d6e6e248f7" providerId="ADAL" clId="{1195C1AE-EBA0-4CB6-B773-4638FC9150E3}" dt="2026-03-06T18:44:55.562" v="81" actId="255"/>
          <ac:spMkLst>
            <pc:docMk/>
            <pc:sldMk cId="2880573391" sldId="294"/>
            <ac:spMk id="3" creationId="{00000000-0000-0000-0000-000000000000}"/>
          </ac:spMkLst>
        </pc:spChg>
        <pc:spChg chg="del">
          <ac:chgData name="Dhillon, Meena" userId="d3836fe1-1ec0-4d1f-a4bc-20d6e6e248f7" providerId="ADAL" clId="{1195C1AE-EBA0-4CB6-B773-4638FC9150E3}" dt="2026-03-06T18:44:47.974" v="80" actId="26606"/>
          <ac:spMkLst>
            <pc:docMk/>
            <pc:sldMk cId="2880573391" sldId="294"/>
            <ac:spMk id="14" creationId="{7CB4857B-ED7C-444D-9F04-2F885114A1C2}"/>
          </ac:spMkLst>
        </pc:spChg>
        <pc:spChg chg="del">
          <ac:chgData name="Dhillon, Meena" userId="d3836fe1-1ec0-4d1f-a4bc-20d6e6e248f7" providerId="ADAL" clId="{1195C1AE-EBA0-4CB6-B773-4638FC9150E3}" dt="2026-03-06T18:44:47.974" v="80" actId="26606"/>
          <ac:spMkLst>
            <pc:docMk/>
            <pc:sldMk cId="2880573391" sldId="294"/>
            <ac:spMk id="15" creationId="{D18046FB-44EA-4FD8-A585-EA09A319B2D0}"/>
          </ac:spMkLst>
        </pc:spChg>
        <pc:spChg chg="del">
          <ac:chgData name="Dhillon, Meena" userId="d3836fe1-1ec0-4d1f-a4bc-20d6e6e248f7" providerId="ADAL" clId="{1195C1AE-EBA0-4CB6-B773-4638FC9150E3}" dt="2026-03-06T18:44:47.974" v="80" actId="26606"/>
          <ac:spMkLst>
            <pc:docMk/>
            <pc:sldMk cId="2880573391" sldId="294"/>
            <ac:spMk id="16" creationId="{479F5F2B-8B58-4140-AE6A-51F6C67B18D9}"/>
          </ac:spMkLst>
        </pc:spChg>
        <pc:spChg chg="add">
          <ac:chgData name="Dhillon, Meena" userId="d3836fe1-1ec0-4d1f-a4bc-20d6e6e248f7" providerId="ADAL" clId="{1195C1AE-EBA0-4CB6-B773-4638FC9150E3}" dt="2026-03-06T18:44:47.974" v="80" actId="26606"/>
          <ac:spMkLst>
            <pc:docMk/>
            <pc:sldMk cId="2880573391" sldId="294"/>
            <ac:spMk id="21" creationId="{09588DA8-065E-4F6F-8EFD-43104AB2E0CF}"/>
          </ac:spMkLst>
        </pc:spChg>
        <pc:spChg chg="add">
          <ac:chgData name="Dhillon, Meena" userId="d3836fe1-1ec0-4d1f-a4bc-20d6e6e248f7" providerId="ADAL" clId="{1195C1AE-EBA0-4CB6-B773-4638FC9150E3}" dt="2026-03-06T18:44:47.974" v="80" actId="26606"/>
          <ac:spMkLst>
            <pc:docMk/>
            <pc:sldMk cId="2880573391" sldId="294"/>
            <ac:spMk id="23" creationId="{C4285719-470E-454C-AF62-8323075F1F5B}"/>
          </ac:spMkLst>
        </pc:spChg>
        <pc:spChg chg="add">
          <ac:chgData name="Dhillon, Meena" userId="d3836fe1-1ec0-4d1f-a4bc-20d6e6e248f7" providerId="ADAL" clId="{1195C1AE-EBA0-4CB6-B773-4638FC9150E3}" dt="2026-03-06T18:44:47.974" v="80" actId="26606"/>
          <ac:spMkLst>
            <pc:docMk/>
            <pc:sldMk cId="2880573391" sldId="294"/>
            <ac:spMk id="25" creationId="{CD9FE4EF-C4D8-49A0-B2FF-81D8DB7D8A24}"/>
          </ac:spMkLst>
        </pc:spChg>
        <pc:spChg chg="add">
          <ac:chgData name="Dhillon, Meena" userId="d3836fe1-1ec0-4d1f-a4bc-20d6e6e248f7" providerId="ADAL" clId="{1195C1AE-EBA0-4CB6-B773-4638FC9150E3}" dt="2026-03-06T18:44:47.974" v="80" actId="26606"/>
          <ac:spMkLst>
            <pc:docMk/>
            <pc:sldMk cId="2880573391" sldId="294"/>
            <ac:spMk id="27" creationId="{4300840D-0A0B-4512-BACA-B439D5B9C57C}"/>
          </ac:spMkLst>
        </pc:spChg>
        <pc:spChg chg="add">
          <ac:chgData name="Dhillon, Meena" userId="d3836fe1-1ec0-4d1f-a4bc-20d6e6e248f7" providerId="ADAL" clId="{1195C1AE-EBA0-4CB6-B773-4638FC9150E3}" dt="2026-03-06T18:44:47.974" v="80" actId="26606"/>
          <ac:spMkLst>
            <pc:docMk/>
            <pc:sldMk cId="2880573391" sldId="294"/>
            <ac:spMk id="29" creationId="{D2B78728-A580-49A7-84F9-6EF6F583ADE0}"/>
          </ac:spMkLst>
        </pc:spChg>
      </pc:sldChg>
      <pc:sldChg chg="addSp delSp modSp mod">
        <pc:chgData name="Dhillon, Meena" userId="d3836fe1-1ec0-4d1f-a4bc-20d6e6e248f7" providerId="ADAL" clId="{1195C1AE-EBA0-4CB6-B773-4638FC9150E3}" dt="2026-03-06T18:41:07.510" v="46" actId="26606"/>
        <pc:sldMkLst>
          <pc:docMk/>
          <pc:sldMk cId="3001019484" sldId="300"/>
        </pc:sldMkLst>
        <pc:spChg chg="mod">
          <ac:chgData name="Dhillon, Meena" userId="d3836fe1-1ec0-4d1f-a4bc-20d6e6e248f7" providerId="ADAL" clId="{1195C1AE-EBA0-4CB6-B773-4638FC9150E3}" dt="2026-03-06T18:41:07.510" v="46" actId="26606"/>
          <ac:spMkLst>
            <pc:docMk/>
            <pc:sldMk cId="3001019484" sldId="300"/>
            <ac:spMk id="2" creationId="{93DE7FD3-3664-84D3-90EF-E4874D6DF18A}"/>
          </ac:spMkLst>
        </pc:spChg>
        <pc:spChg chg="mod">
          <ac:chgData name="Dhillon, Meena" userId="d3836fe1-1ec0-4d1f-a4bc-20d6e6e248f7" providerId="ADAL" clId="{1195C1AE-EBA0-4CB6-B773-4638FC9150E3}" dt="2026-03-06T18:41:07.510" v="46" actId="26606"/>
          <ac:spMkLst>
            <pc:docMk/>
            <pc:sldMk cId="3001019484" sldId="300"/>
            <ac:spMk id="3" creationId="{565E294F-702F-6332-2D02-A147D8FC1D6D}"/>
          </ac:spMkLst>
        </pc:spChg>
        <pc:spChg chg="del">
          <ac:chgData name="Dhillon, Meena" userId="d3836fe1-1ec0-4d1f-a4bc-20d6e6e248f7" providerId="ADAL" clId="{1195C1AE-EBA0-4CB6-B773-4638FC9150E3}" dt="2026-03-06T18:41:07.510" v="46" actId="26606"/>
          <ac:spMkLst>
            <pc:docMk/>
            <pc:sldMk cId="3001019484" sldId="300"/>
            <ac:spMk id="8" creationId="{907EF6B7-1338-4443-8C46-6A318D952DFD}"/>
          </ac:spMkLst>
        </pc:spChg>
        <pc:spChg chg="del">
          <ac:chgData name="Dhillon, Meena" userId="d3836fe1-1ec0-4d1f-a4bc-20d6e6e248f7" providerId="ADAL" clId="{1195C1AE-EBA0-4CB6-B773-4638FC9150E3}" dt="2026-03-06T18:41:07.510" v="46" actId="26606"/>
          <ac:spMkLst>
            <pc:docMk/>
            <pc:sldMk cId="3001019484" sldId="300"/>
            <ac:spMk id="10" creationId="{DAAE4CDD-124C-4DCF-9584-B6033B545DD5}"/>
          </ac:spMkLst>
        </pc:spChg>
        <pc:spChg chg="del">
          <ac:chgData name="Dhillon, Meena" userId="d3836fe1-1ec0-4d1f-a4bc-20d6e6e248f7" providerId="ADAL" clId="{1195C1AE-EBA0-4CB6-B773-4638FC9150E3}" dt="2026-03-06T18:41:07.510" v="46" actId="26606"/>
          <ac:spMkLst>
            <pc:docMk/>
            <pc:sldMk cId="3001019484" sldId="300"/>
            <ac:spMk id="12" creationId="{081E4A58-353D-44AE-B2FC-2A74E2E400F7}"/>
          </ac:spMkLst>
        </pc:spChg>
        <pc:spChg chg="add">
          <ac:chgData name="Dhillon, Meena" userId="d3836fe1-1ec0-4d1f-a4bc-20d6e6e248f7" providerId="ADAL" clId="{1195C1AE-EBA0-4CB6-B773-4638FC9150E3}" dt="2026-03-06T18:41:07.510" v="46" actId="26606"/>
          <ac:spMkLst>
            <pc:docMk/>
            <pc:sldMk cId="3001019484" sldId="300"/>
            <ac:spMk id="17" creationId="{100EDD19-6802-4EC3-95CE-CFFAB042CFD6}"/>
          </ac:spMkLst>
        </pc:spChg>
        <pc:spChg chg="add">
          <ac:chgData name="Dhillon, Meena" userId="d3836fe1-1ec0-4d1f-a4bc-20d6e6e248f7" providerId="ADAL" clId="{1195C1AE-EBA0-4CB6-B773-4638FC9150E3}" dt="2026-03-06T18:41:07.510" v="46" actId="26606"/>
          <ac:spMkLst>
            <pc:docMk/>
            <pc:sldMk cId="3001019484" sldId="300"/>
            <ac:spMk id="19" creationId="{DB17E863-922E-4C26-BD64-E8FD41D2866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62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5621"/>
          </a:xfrm>
          <a:prstGeom prst="rect">
            <a:avLst/>
          </a:prstGeom>
        </p:spPr>
        <p:txBody>
          <a:bodyPr vert="horz" lIns="91440" tIns="45720" rIns="91440" bIns="45720" rtlCol="0"/>
          <a:lstStyle>
            <a:lvl1pPr algn="r">
              <a:defRPr sz="1200"/>
            </a:lvl1pPr>
          </a:lstStyle>
          <a:p>
            <a:fld id="{CC6FF4AC-F73F-4044-BB34-F8F500D8BDAE}" type="datetimeFigureOut">
              <a:rPr lang="en-US" smtClean="0"/>
              <a:t>3/6/2026</a:t>
            </a:fld>
            <a:endParaRPr lang="en-US"/>
          </a:p>
        </p:txBody>
      </p:sp>
      <p:sp>
        <p:nvSpPr>
          <p:cNvPr id="4" name="Footer Placeholder 3"/>
          <p:cNvSpPr>
            <a:spLocks noGrp="1"/>
          </p:cNvSpPr>
          <p:nvPr>
            <p:ph type="ftr" sz="quarter" idx="2"/>
          </p:nvPr>
        </p:nvSpPr>
        <p:spPr>
          <a:xfrm>
            <a:off x="1" y="8829181"/>
            <a:ext cx="3038475" cy="46562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181"/>
            <a:ext cx="3038475" cy="465621"/>
          </a:xfrm>
          <a:prstGeom prst="rect">
            <a:avLst/>
          </a:prstGeom>
        </p:spPr>
        <p:txBody>
          <a:bodyPr vert="horz" lIns="91440" tIns="45720" rIns="91440" bIns="45720" rtlCol="0" anchor="b"/>
          <a:lstStyle>
            <a:lvl1pPr algn="r">
              <a:defRPr sz="1200"/>
            </a:lvl1pPr>
          </a:lstStyle>
          <a:p>
            <a:fld id="{70FFD317-4636-420C-B0BA-157CC5FEEE85}" type="slidenum">
              <a:rPr lang="en-US" smtClean="0"/>
              <a:t>‹#›</a:t>
            </a:fld>
            <a:endParaRPr lang="en-US"/>
          </a:p>
        </p:txBody>
      </p:sp>
    </p:spTree>
    <p:extLst>
      <p:ext uri="{BB962C8B-B14F-4D97-AF65-F5344CB8AC3E}">
        <p14:creationId xmlns:p14="http://schemas.microsoft.com/office/powerpoint/2010/main" val="2381112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E193F8A0-0406-4F6B-8AFA-121664B70F07}" type="datetimeFigureOut">
              <a:rPr lang="en-US" smtClean="0"/>
              <a:t>3/6/2026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99A89CA0-8AE4-4017-B36A-1166FC3E0C07}" type="slidenum">
              <a:rPr lang="en-US" smtClean="0"/>
              <a:t>‹#›</a:t>
            </a:fld>
            <a:endParaRPr lang="en-US"/>
          </a:p>
        </p:txBody>
      </p:sp>
    </p:spTree>
    <p:extLst>
      <p:ext uri="{BB962C8B-B14F-4D97-AF65-F5344CB8AC3E}">
        <p14:creationId xmlns:p14="http://schemas.microsoft.com/office/powerpoint/2010/main" val="3623953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Include</a:t>
            </a:r>
            <a:r>
              <a:rPr lang="en-US" baseline="0"/>
              <a:t> new counsellor</a:t>
            </a:r>
            <a:endParaRPr lang="en-US"/>
          </a:p>
        </p:txBody>
      </p:sp>
      <p:sp>
        <p:nvSpPr>
          <p:cNvPr id="4" name="Slide Number Placeholder 3"/>
          <p:cNvSpPr>
            <a:spLocks noGrp="1"/>
          </p:cNvSpPr>
          <p:nvPr>
            <p:ph type="sldNum" sz="quarter" idx="10"/>
          </p:nvPr>
        </p:nvSpPr>
        <p:spPr/>
        <p:txBody>
          <a:bodyPr/>
          <a:lstStyle/>
          <a:p>
            <a:fld id="{99A89CA0-8AE4-4017-B36A-1166FC3E0C07}" type="slidenum">
              <a:rPr lang="en-US" smtClean="0"/>
              <a:t>2</a:t>
            </a:fld>
            <a:endParaRPr lang="en-US"/>
          </a:p>
        </p:txBody>
      </p:sp>
    </p:spTree>
    <p:extLst>
      <p:ext uri="{BB962C8B-B14F-4D97-AF65-F5344CB8AC3E}">
        <p14:creationId xmlns:p14="http://schemas.microsoft.com/office/powerpoint/2010/main" val="512956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Date needed</a:t>
            </a:r>
          </a:p>
        </p:txBody>
      </p:sp>
      <p:sp>
        <p:nvSpPr>
          <p:cNvPr id="4" name="Slide Number Placeholder 3"/>
          <p:cNvSpPr>
            <a:spLocks noGrp="1"/>
          </p:cNvSpPr>
          <p:nvPr>
            <p:ph type="sldNum" sz="quarter" idx="10"/>
          </p:nvPr>
        </p:nvSpPr>
        <p:spPr/>
        <p:txBody>
          <a:bodyPr/>
          <a:lstStyle/>
          <a:p>
            <a:fld id="{99A89CA0-8AE4-4017-B36A-1166FC3E0C07}" type="slidenum">
              <a:rPr lang="en-US" smtClean="0"/>
              <a:t>10</a:t>
            </a:fld>
            <a:endParaRPr lang="en-US"/>
          </a:p>
        </p:txBody>
      </p:sp>
    </p:spTree>
    <p:extLst>
      <p:ext uri="{BB962C8B-B14F-4D97-AF65-F5344CB8AC3E}">
        <p14:creationId xmlns:p14="http://schemas.microsoft.com/office/powerpoint/2010/main" val="4015537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Dates needed</a:t>
            </a:r>
          </a:p>
        </p:txBody>
      </p:sp>
      <p:sp>
        <p:nvSpPr>
          <p:cNvPr id="4" name="Slide Number Placeholder 3"/>
          <p:cNvSpPr>
            <a:spLocks noGrp="1"/>
          </p:cNvSpPr>
          <p:nvPr>
            <p:ph type="sldNum" sz="quarter" idx="10"/>
          </p:nvPr>
        </p:nvSpPr>
        <p:spPr/>
        <p:txBody>
          <a:bodyPr/>
          <a:lstStyle/>
          <a:p>
            <a:fld id="{99A89CA0-8AE4-4017-B36A-1166FC3E0C07}" type="slidenum">
              <a:rPr lang="en-US" smtClean="0"/>
              <a:t>26</a:t>
            </a:fld>
            <a:endParaRPr lang="en-US"/>
          </a:p>
        </p:txBody>
      </p:sp>
    </p:spTree>
    <p:extLst>
      <p:ext uri="{BB962C8B-B14F-4D97-AF65-F5344CB8AC3E}">
        <p14:creationId xmlns:p14="http://schemas.microsoft.com/office/powerpoint/2010/main" val="4021915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9A89CA0-8AE4-4017-B36A-1166FC3E0C07}" type="slidenum">
              <a:rPr lang="en-US" smtClean="0"/>
              <a:t>28</a:t>
            </a:fld>
            <a:endParaRPr lang="en-US"/>
          </a:p>
        </p:txBody>
      </p:sp>
    </p:spTree>
    <p:extLst>
      <p:ext uri="{BB962C8B-B14F-4D97-AF65-F5344CB8AC3E}">
        <p14:creationId xmlns:p14="http://schemas.microsoft.com/office/powerpoint/2010/main" val="3322353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C898B94-5FA7-4D81-AE96-9BB840EA9AA7}" type="slidenum">
              <a:rPr lang="en-US" altLang="en-US" smtClean="0"/>
              <a:pPr/>
              <a:t>30</a:t>
            </a:fld>
            <a:r>
              <a:rPr lang="en-US" altLang="en-US"/>
              <a:t>##</a:t>
            </a:r>
            <a:endParaRPr lang="en-US" altLang="en-US" sz="1200"/>
          </a:p>
        </p:txBody>
      </p:sp>
    </p:spTree>
    <p:extLst>
      <p:ext uri="{BB962C8B-B14F-4D97-AF65-F5344CB8AC3E}">
        <p14:creationId xmlns:p14="http://schemas.microsoft.com/office/powerpoint/2010/main" val="1082327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C898B94-5FA7-4D81-AE96-9BB840EA9AA7}" type="slidenum">
              <a:rPr lang="en-US" altLang="en-US" smtClean="0"/>
              <a:pPr/>
              <a:t>31</a:t>
            </a:fld>
            <a:r>
              <a:rPr lang="en-US" altLang="en-US"/>
              <a:t>##</a:t>
            </a:r>
            <a:endParaRPr lang="en-US" altLang="en-US" sz="1200"/>
          </a:p>
        </p:txBody>
      </p:sp>
    </p:spTree>
    <p:extLst>
      <p:ext uri="{BB962C8B-B14F-4D97-AF65-F5344CB8AC3E}">
        <p14:creationId xmlns:p14="http://schemas.microsoft.com/office/powerpoint/2010/main" val="440385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Include</a:t>
            </a:r>
            <a:r>
              <a:rPr lang="en-US" baseline="0"/>
              <a:t> new counsellor</a:t>
            </a:r>
            <a:endParaRPr lang="en-US"/>
          </a:p>
        </p:txBody>
      </p:sp>
      <p:sp>
        <p:nvSpPr>
          <p:cNvPr id="4" name="Slide Number Placeholder 3"/>
          <p:cNvSpPr>
            <a:spLocks noGrp="1"/>
          </p:cNvSpPr>
          <p:nvPr>
            <p:ph type="sldNum" sz="quarter" idx="10"/>
          </p:nvPr>
        </p:nvSpPr>
        <p:spPr/>
        <p:txBody>
          <a:bodyPr/>
          <a:lstStyle/>
          <a:p>
            <a:fld id="{99A89CA0-8AE4-4017-B36A-1166FC3E0C07}" type="slidenum">
              <a:rPr lang="en-US" smtClean="0"/>
              <a:t>35</a:t>
            </a:fld>
            <a:endParaRPr lang="en-US"/>
          </a:p>
        </p:txBody>
      </p:sp>
    </p:spTree>
    <p:extLst>
      <p:ext uri="{BB962C8B-B14F-4D97-AF65-F5344CB8AC3E}">
        <p14:creationId xmlns:p14="http://schemas.microsoft.com/office/powerpoint/2010/main" val="1986837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92A04-30E2-4AE5-B5F0-9B1EBEF182E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CA"/>
          </a:p>
        </p:txBody>
      </p:sp>
      <p:sp>
        <p:nvSpPr>
          <p:cNvPr id="3" name="Subtitle 2">
            <a:extLst>
              <a:ext uri="{FF2B5EF4-FFF2-40B4-BE49-F238E27FC236}">
                <a16:creationId xmlns:a16="http://schemas.microsoft.com/office/drawing/2014/main" id="{1689263C-EA20-4086-8BB4-D909D95279A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CEBB6F5-383B-4A71-9E9C-0D0DA6FE90FB}"/>
              </a:ext>
            </a:extLst>
          </p:cNvPr>
          <p:cNvSpPr>
            <a:spLocks noGrp="1"/>
          </p:cNvSpPr>
          <p:nvPr>
            <p:ph type="dt" sz="half" idx="10"/>
          </p:nvPr>
        </p:nvSpPr>
        <p:spPr/>
        <p:txBody>
          <a:bodyPr/>
          <a:lstStyle/>
          <a:p>
            <a:fld id="{9FE5FF44-2564-41EB-AEEA-84522E4B8938}" type="datetimeFigureOut">
              <a:rPr lang="en-US" smtClean="0"/>
              <a:t>3/6/2026</a:t>
            </a:fld>
            <a:endParaRPr lang="en-US"/>
          </a:p>
        </p:txBody>
      </p:sp>
      <p:sp>
        <p:nvSpPr>
          <p:cNvPr id="5" name="Footer Placeholder 4">
            <a:extLst>
              <a:ext uri="{FF2B5EF4-FFF2-40B4-BE49-F238E27FC236}">
                <a16:creationId xmlns:a16="http://schemas.microsoft.com/office/drawing/2014/main" id="{B6310277-8D58-4E09-9B82-08AB81C16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560F17-8776-4040-A956-1EC93C7D7D23}"/>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4257904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7D788-7804-468E-A67E-BF27A24A8E4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52D855D-3210-4B01-8649-85D223A425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4D45800-ACBA-447A-9C55-07407D981F41}"/>
              </a:ext>
            </a:extLst>
          </p:cNvPr>
          <p:cNvSpPr>
            <a:spLocks noGrp="1"/>
          </p:cNvSpPr>
          <p:nvPr>
            <p:ph type="dt" sz="half" idx="10"/>
          </p:nvPr>
        </p:nvSpPr>
        <p:spPr/>
        <p:txBody>
          <a:bodyPr/>
          <a:lstStyle/>
          <a:p>
            <a:fld id="{9FE5FF44-2564-41EB-AEEA-84522E4B8938}" type="datetimeFigureOut">
              <a:rPr lang="en-US" smtClean="0"/>
              <a:t>3/6/2026</a:t>
            </a:fld>
            <a:endParaRPr lang="en-US"/>
          </a:p>
        </p:txBody>
      </p:sp>
      <p:sp>
        <p:nvSpPr>
          <p:cNvPr id="5" name="Footer Placeholder 4">
            <a:extLst>
              <a:ext uri="{FF2B5EF4-FFF2-40B4-BE49-F238E27FC236}">
                <a16:creationId xmlns:a16="http://schemas.microsoft.com/office/drawing/2014/main" id="{BDF38C0C-B1BD-43B8-BEC1-C0E9BEC1CF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A245E8-74DE-4714-9733-745280491FE7}"/>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1886784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FBFDA6-6CB5-40C2-B12F-7E1FD989AED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6C3DD9B-E213-4B0D-964D-69A361F6BCE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801848F-DDB9-4B51-8749-64DDA3DC1102}"/>
              </a:ext>
            </a:extLst>
          </p:cNvPr>
          <p:cNvSpPr>
            <a:spLocks noGrp="1"/>
          </p:cNvSpPr>
          <p:nvPr>
            <p:ph type="dt" sz="half" idx="10"/>
          </p:nvPr>
        </p:nvSpPr>
        <p:spPr/>
        <p:txBody>
          <a:bodyPr/>
          <a:lstStyle/>
          <a:p>
            <a:fld id="{9FE5FF44-2564-41EB-AEEA-84522E4B8938}" type="datetimeFigureOut">
              <a:rPr lang="en-US" smtClean="0"/>
              <a:t>3/6/2026</a:t>
            </a:fld>
            <a:endParaRPr lang="en-US"/>
          </a:p>
        </p:txBody>
      </p:sp>
      <p:sp>
        <p:nvSpPr>
          <p:cNvPr id="5" name="Footer Placeholder 4">
            <a:extLst>
              <a:ext uri="{FF2B5EF4-FFF2-40B4-BE49-F238E27FC236}">
                <a16:creationId xmlns:a16="http://schemas.microsoft.com/office/drawing/2014/main" id="{B6CADAA5-4EA8-442E-80BB-0EBB603BD2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1D13D-9A2C-4074-AF2B-21F7CC003AE5}"/>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1248698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9FE5FF44-2564-41EB-AEEA-84522E4B8938}" type="datetimeFigureOut">
              <a:rPr lang="en-US" smtClean="0"/>
              <a:t>3/6/2026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266834-12B8-4ECA-BA19-8C9D40DD3976}"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9502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252FD3E1-065B-4F94-B2AC-6C0DF5B4FA46}"/>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5" name="Rectangle 20">
            <a:extLst>
              <a:ext uri="{FF2B5EF4-FFF2-40B4-BE49-F238E27FC236}">
                <a16:creationId xmlns:a16="http://schemas.microsoft.com/office/drawing/2014/main" id="{2C779F80-090E-48C6-AA77-A87381DD6DB8}"/>
              </a:ext>
            </a:extLst>
          </p:cNvPr>
          <p:cNvSpPr>
            <a:spLocks noChangeArrowheads="1"/>
          </p:cNvSpPr>
          <p:nvPr/>
        </p:nvSpPr>
        <p:spPr bwMode="white">
          <a:xfrm>
            <a:off x="8991600" y="3175"/>
            <a:ext cx="1524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6" name="Rectangle 23">
            <a:extLst>
              <a:ext uri="{FF2B5EF4-FFF2-40B4-BE49-F238E27FC236}">
                <a16:creationId xmlns:a16="http://schemas.microsoft.com/office/drawing/2014/main" id="{171FEB50-68A9-4ABB-9991-19A1DD7350E0}"/>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7" name="Rectangle 24">
            <a:extLst>
              <a:ext uri="{FF2B5EF4-FFF2-40B4-BE49-F238E27FC236}">
                <a16:creationId xmlns:a16="http://schemas.microsoft.com/office/drawing/2014/main" id="{4C9CD059-D043-46DA-B31A-14325A5A6B53}"/>
              </a:ext>
            </a:extLst>
          </p:cNvPr>
          <p:cNvSpPr>
            <a:spLocks noChangeArrowheads="1"/>
          </p:cNvSpPr>
          <p:nvPr/>
        </p:nvSpPr>
        <p:spPr bwMode="white">
          <a:xfrm>
            <a:off x="0" y="0"/>
            <a:ext cx="9144000" cy="25146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10" name="Rectangle 9">
            <a:extLst>
              <a:ext uri="{FF2B5EF4-FFF2-40B4-BE49-F238E27FC236}">
                <a16:creationId xmlns:a16="http://schemas.microsoft.com/office/drawing/2014/main" id="{55F033B0-68F6-4EC5-BC7F-CE255D5957CF}"/>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p>
        </p:txBody>
      </p:sp>
      <p:sp>
        <p:nvSpPr>
          <p:cNvPr id="11" name="Straight Connector 10">
            <a:extLst>
              <a:ext uri="{FF2B5EF4-FFF2-40B4-BE49-F238E27FC236}">
                <a16:creationId xmlns:a16="http://schemas.microsoft.com/office/drawing/2014/main" id="{25955B87-4A50-4612-A594-EDD6D317A935}"/>
              </a:ext>
            </a:extLst>
          </p:cNvPr>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p>
        </p:txBody>
      </p:sp>
      <p:sp>
        <p:nvSpPr>
          <p:cNvPr id="12" name="Rectangle 11">
            <a:extLst>
              <a:ext uri="{FF2B5EF4-FFF2-40B4-BE49-F238E27FC236}">
                <a16:creationId xmlns:a16="http://schemas.microsoft.com/office/drawing/2014/main" id="{26095509-81F7-4D7B-B3D9-3B4839A5AC17}"/>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a:p>
        </p:txBody>
      </p:sp>
      <p:sp>
        <p:nvSpPr>
          <p:cNvPr id="13" name="Oval 12">
            <a:extLst>
              <a:ext uri="{FF2B5EF4-FFF2-40B4-BE49-F238E27FC236}">
                <a16:creationId xmlns:a16="http://schemas.microsoft.com/office/drawing/2014/main" id="{2006408A-FB68-4AA7-9F99-9CC8A0649820}"/>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4" name="Oval 13">
            <a:extLst>
              <a:ext uri="{FF2B5EF4-FFF2-40B4-BE49-F238E27FC236}">
                <a16:creationId xmlns:a16="http://schemas.microsoft.com/office/drawing/2014/main" id="{4FD9953F-2180-4B16-BF13-C6B9DA634712}"/>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a:extLst>
              <a:ext uri="{FF2B5EF4-FFF2-40B4-BE49-F238E27FC236}">
                <a16:creationId xmlns:a16="http://schemas.microsoft.com/office/drawing/2014/main" id="{B56EF0AE-1249-4DB7-A2B5-2C6DDED5B79F}"/>
              </a:ext>
            </a:extLst>
          </p:cNvPr>
          <p:cNvSpPr>
            <a:spLocks noGrp="1"/>
          </p:cNvSpPr>
          <p:nvPr>
            <p:ph type="dt" sz="half" idx="10"/>
          </p:nvPr>
        </p:nvSpPr>
        <p:spPr/>
        <p:txBody>
          <a:bodyPr/>
          <a:lstStyle>
            <a:lvl1pPr>
              <a:defRPr/>
            </a:lvl1pPr>
          </a:lstStyle>
          <a:p>
            <a:pPr>
              <a:defRPr/>
            </a:pPr>
            <a:fld id="{F1AA29C9-6A11-4DD9-ABAE-D6B04A555350}" type="datetime1">
              <a:rPr lang="en-US"/>
              <a:pPr>
                <a:defRPr/>
              </a:pPr>
              <a:t>3/6/2026</a:t>
            </a:fld>
            <a:endParaRPr lang="en-US"/>
          </a:p>
        </p:txBody>
      </p:sp>
      <p:sp>
        <p:nvSpPr>
          <p:cNvPr id="16" name="Footer Placeholder 16">
            <a:extLst>
              <a:ext uri="{FF2B5EF4-FFF2-40B4-BE49-F238E27FC236}">
                <a16:creationId xmlns:a16="http://schemas.microsoft.com/office/drawing/2014/main" id="{D72284D7-45E2-4005-8131-BAB2CF160985}"/>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28">
            <a:extLst>
              <a:ext uri="{FF2B5EF4-FFF2-40B4-BE49-F238E27FC236}">
                <a16:creationId xmlns:a16="http://schemas.microsoft.com/office/drawing/2014/main" id="{F088F94D-8068-4E33-A9A3-73F0E534F24C}"/>
              </a:ext>
            </a:extLst>
          </p:cNvPr>
          <p:cNvSpPr>
            <a:spLocks noGrp="1"/>
          </p:cNvSpPr>
          <p:nvPr>
            <p:ph type="sldNum" sz="quarter" idx="12"/>
          </p:nvPr>
        </p:nvSpPr>
        <p:spPr>
          <a:xfrm>
            <a:off x="4343400" y="2198688"/>
            <a:ext cx="457200" cy="441325"/>
          </a:xfrm>
        </p:spPr>
        <p:txBody>
          <a:bodyPr/>
          <a:lstStyle>
            <a:lvl2pPr lvl="1" eaLnBrk="1" hangingPunct="1">
              <a:defRPr/>
            </a:lvl2pPr>
          </a:lstStyle>
          <a:p>
            <a:pPr lvl="1"/>
            <a:fld id="{E4793327-8367-4395-B96B-1E527CE20B83}" type="slidenum">
              <a:rPr lang="en-US" altLang="en-US"/>
              <a:pPr lvl="1"/>
              <a:t>‹#›</a:t>
            </a:fld>
            <a:endParaRPr lang="en-US" altLang="en-US"/>
          </a:p>
        </p:txBody>
      </p:sp>
    </p:spTree>
    <p:extLst>
      <p:ext uri="{BB962C8B-B14F-4D97-AF65-F5344CB8AC3E}">
        <p14:creationId xmlns:p14="http://schemas.microsoft.com/office/powerpoint/2010/main" val="2385701119"/>
      </p:ext>
    </p:extLst>
  </p:cSld>
  <p:clrMapOvr>
    <a:overrideClrMapping bg1="lt1" tx1="dk1" bg2="lt2" tx2="dk2" accent1="accent1" accent2="accent2" accent3="accent3" accent4="accent4" accent5="accent5" accent6="accent6" hlink="hlink" folHlink="folHlink"/>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5421E4-4ADF-4169-9BF9-EDC855BB5D11}"/>
              </a:ext>
            </a:extLst>
          </p:cNvPr>
          <p:cNvSpPr>
            <a:spLocks noGrp="1"/>
          </p:cNvSpPr>
          <p:nvPr>
            <p:ph type="dt" sz="half" idx="10"/>
          </p:nvPr>
        </p:nvSpPr>
        <p:spPr/>
        <p:txBody>
          <a:bodyPr/>
          <a:lstStyle>
            <a:lvl1pPr>
              <a:defRPr/>
            </a:lvl1pPr>
          </a:lstStyle>
          <a:p>
            <a:pPr>
              <a:defRPr/>
            </a:pPr>
            <a:fld id="{7B98451E-A9A5-4A86-BF43-6BB50AB0D220}" type="datetimeFigureOut">
              <a:rPr lang="en-US"/>
              <a:pPr>
                <a:defRPr/>
              </a:pPr>
              <a:t>3/6/2026</a:t>
            </a:fld>
            <a:endParaRPr lang="en-US"/>
          </a:p>
        </p:txBody>
      </p:sp>
      <p:sp>
        <p:nvSpPr>
          <p:cNvPr id="5" name="Footer Placeholder 4">
            <a:extLst>
              <a:ext uri="{FF2B5EF4-FFF2-40B4-BE49-F238E27FC236}">
                <a16:creationId xmlns:a16="http://schemas.microsoft.com/office/drawing/2014/main" id="{0D471C21-6D35-4995-9C98-1BC4B67EE1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BB260C-CC0C-4A9F-86C2-A6BE315B5B9D}"/>
              </a:ext>
            </a:extLst>
          </p:cNvPr>
          <p:cNvSpPr>
            <a:spLocks noGrp="1"/>
          </p:cNvSpPr>
          <p:nvPr>
            <p:ph type="sldNum" sz="quarter" idx="12"/>
          </p:nvPr>
        </p:nvSpPr>
        <p:spPr>
          <a:xfrm>
            <a:off x="4362450" y="1027113"/>
            <a:ext cx="457200" cy="441325"/>
          </a:xfrm>
        </p:spPr>
        <p:txBody>
          <a:bodyPr/>
          <a:lstStyle>
            <a:lvl1pPr>
              <a:defRPr/>
            </a:lvl1pPr>
          </a:lstStyle>
          <a:p>
            <a:fld id="{089ED66C-0D11-4FB9-B0F2-AD1CAC30570D}" type="slidenum">
              <a:rPr lang="en-US" altLang="en-US"/>
              <a:pPr/>
              <a:t>‹#›</a:t>
            </a:fld>
            <a:endParaRPr lang="en-US" altLang="en-US"/>
          </a:p>
        </p:txBody>
      </p:sp>
    </p:spTree>
    <p:extLst>
      <p:ext uri="{BB962C8B-B14F-4D97-AF65-F5344CB8AC3E}">
        <p14:creationId xmlns:p14="http://schemas.microsoft.com/office/powerpoint/2010/main" val="3854477511"/>
      </p:ext>
    </p:extLst>
  </p:cSld>
  <p:clrMapOvr>
    <a:overrideClrMapping bg1="lt1" tx1="dk1" bg2="lt2" tx2="dk2" accent1="accent1" accent2="accent2" accent3="accent3" accent4="accent4" accent5="accent5" accent6="accent6" hlink="hlink" folHlink="folHlink"/>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7E2CA9EF-A7AC-45B7-A278-191DCD733136}"/>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5" name="Rectangle 20">
            <a:extLst>
              <a:ext uri="{FF2B5EF4-FFF2-40B4-BE49-F238E27FC236}">
                <a16:creationId xmlns:a16="http://schemas.microsoft.com/office/drawing/2014/main" id="{080F0431-1963-47E2-B631-C2BC74719DD5}"/>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6" name="Rectangle 23">
            <a:extLst>
              <a:ext uri="{FF2B5EF4-FFF2-40B4-BE49-F238E27FC236}">
                <a16:creationId xmlns:a16="http://schemas.microsoft.com/office/drawing/2014/main" id="{4B471E33-7854-4635-9D24-798783B11487}"/>
              </a:ext>
            </a:extLst>
          </p:cNvPr>
          <p:cNvSpPr>
            <a:spLocks noChangeArrowheads="1"/>
          </p:cNvSpPr>
          <p:nvPr/>
        </p:nvSpPr>
        <p:spPr bwMode="white">
          <a:xfrm>
            <a:off x="0" y="0"/>
            <a:ext cx="9144000" cy="1524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7" name="Rectangle 24">
            <a:extLst>
              <a:ext uri="{FF2B5EF4-FFF2-40B4-BE49-F238E27FC236}">
                <a16:creationId xmlns:a16="http://schemas.microsoft.com/office/drawing/2014/main" id="{679805C3-0177-4D4B-9E75-A3AA6B9082B3}"/>
              </a:ext>
            </a:extLst>
          </p:cNvPr>
          <p:cNvSpPr>
            <a:spLocks noChangeArrowheads="1"/>
          </p:cNvSpPr>
          <p:nvPr/>
        </p:nvSpPr>
        <p:spPr bwMode="white">
          <a:xfrm>
            <a:off x="8991600" y="19050"/>
            <a:ext cx="1524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8" name="Rectangle 25">
            <a:extLst>
              <a:ext uri="{FF2B5EF4-FFF2-40B4-BE49-F238E27FC236}">
                <a16:creationId xmlns:a16="http://schemas.microsoft.com/office/drawing/2014/main" id="{E28EFF37-F68E-4EE0-A8C7-FAA6FEB6E2F1}"/>
              </a:ext>
            </a:extLst>
          </p:cNvPr>
          <p:cNvSpPr>
            <a:spLocks noChangeArrowheads="1"/>
          </p:cNvSpPr>
          <p:nvPr/>
        </p:nvSpPr>
        <p:spPr bwMode="white">
          <a:xfrm>
            <a:off x="152400" y="2286000"/>
            <a:ext cx="8832850" cy="3048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9" name="Rectangle 26">
            <a:extLst>
              <a:ext uri="{FF2B5EF4-FFF2-40B4-BE49-F238E27FC236}">
                <a16:creationId xmlns:a16="http://schemas.microsoft.com/office/drawing/2014/main" id="{4788B6A4-0AA5-41A1-806B-BD630946348E}"/>
              </a:ext>
            </a:extLst>
          </p:cNvPr>
          <p:cNvSpPr>
            <a:spLocks noChangeArrowheads="1"/>
          </p:cNvSpPr>
          <p:nvPr/>
        </p:nvSpPr>
        <p:spPr bwMode="auto">
          <a:xfrm>
            <a:off x="155575" y="142875"/>
            <a:ext cx="8832850" cy="2139950"/>
          </a:xfrm>
          <a:prstGeom prst="rect">
            <a:avLst/>
          </a:prstGeom>
          <a:solidFill>
            <a:schemeClr val="accent1"/>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10" name="Rectangle 9">
            <a:extLst>
              <a:ext uri="{FF2B5EF4-FFF2-40B4-BE49-F238E27FC236}">
                <a16:creationId xmlns:a16="http://schemas.microsoft.com/office/drawing/2014/main" id="{B100BAB5-E9C1-42BD-A8BF-413E6C786DCE}"/>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p>
        </p:txBody>
      </p:sp>
      <p:sp>
        <p:nvSpPr>
          <p:cNvPr id="11" name="Rectangle 10">
            <a:extLst>
              <a:ext uri="{FF2B5EF4-FFF2-40B4-BE49-F238E27FC236}">
                <a16:creationId xmlns:a16="http://schemas.microsoft.com/office/drawing/2014/main" id="{E7C129A7-0785-41A9-84C3-008119C365B4}"/>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a:p>
        </p:txBody>
      </p:sp>
      <p:sp>
        <p:nvSpPr>
          <p:cNvPr id="12" name="Straight Connector 11">
            <a:extLst>
              <a:ext uri="{FF2B5EF4-FFF2-40B4-BE49-F238E27FC236}">
                <a16:creationId xmlns:a16="http://schemas.microsoft.com/office/drawing/2014/main" id="{BCE89802-8FDC-4C8A-89E3-20F6DAE12111}"/>
              </a:ext>
            </a:extLst>
          </p:cNvPr>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p>
        </p:txBody>
      </p:sp>
      <p:sp>
        <p:nvSpPr>
          <p:cNvPr id="13" name="Oval 12">
            <a:extLst>
              <a:ext uri="{FF2B5EF4-FFF2-40B4-BE49-F238E27FC236}">
                <a16:creationId xmlns:a16="http://schemas.microsoft.com/office/drawing/2014/main" id="{4C12A531-F729-4AE0-9FA6-F93D39AD4C70}"/>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4" name="Oval 13">
            <a:extLst>
              <a:ext uri="{FF2B5EF4-FFF2-40B4-BE49-F238E27FC236}">
                <a16:creationId xmlns:a16="http://schemas.microsoft.com/office/drawing/2014/main" id="{A77C4CA1-6EB1-4F8E-B222-5C83E8E3E792}"/>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a:extLst>
              <a:ext uri="{FF2B5EF4-FFF2-40B4-BE49-F238E27FC236}">
                <a16:creationId xmlns:a16="http://schemas.microsoft.com/office/drawing/2014/main" id="{A06B1A6A-411D-42C5-A234-FC8ECAEDC807}"/>
              </a:ext>
            </a:extLst>
          </p:cNvPr>
          <p:cNvSpPr>
            <a:spLocks noGrp="1"/>
          </p:cNvSpPr>
          <p:nvPr>
            <p:ph type="ftr" sz="quarter" idx="10"/>
          </p:nvPr>
        </p:nvSpPr>
        <p:spPr/>
        <p:txBody>
          <a:bodyPr/>
          <a:lstStyle>
            <a:lvl1pPr>
              <a:defRPr/>
            </a:lvl1pPr>
          </a:lstStyle>
          <a:p>
            <a:pPr>
              <a:defRPr/>
            </a:pPr>
            <a:endParaRPr lang="en-US"/>
          </a:p>
        </p:txBody>
      </p:sp>
      <p:sp>
        <p:nvSpPr>
          <p:cNvPr id="16" name="Date Placeholder 3">
            <a:extLst>
              <a:ext uri="{FF2B5EF4-FFF2-40B4-BE49-F238E27FC236}">
                <a16:creationId xmlns:a16="http://schemas.microsoft.com/office/drawing/2014/main" id="{46ED9DFE-ED5E-48D8-AC1C-3DA5A78E4285}"/>
              </a:ext>
            </a:extLst>
          </p:cNvPr>
          <p:cNvSpPr>
            <a:spLocks noGrp="1"/>
          </p:cNvSpPr>
          <p:nvPr>
            <p:ph type="dt" sz="half" idx="11"/>
          </p:nvPr>
        </p:nvSpPr>
        <p:spPr/>
        <p:txBody>
          <a:bodyPr/>
          <a:lstStyle>
            <a:lvl1pPr>
              <a:defRPr/>
            </a:lvl1pPr>
          </a:lstStyle>
          <a:p>
            <a:pPr>
              <a:defRPr/>
            </a:pPr>
            <a:fld id="{71254366-B5D2-4A23-91F0-79AD6F514102}" type="datetimeFigureOut">
              <a:rPr lang="en-US"/>
              <a:pPr>
                <a:defRPr/>
              </a:pPr>
              <a:t>3/6/2026</a:t>
            </a:fld>
            <a:endParaRPr lang="en-US"/>
          </a:p>
        </p:txBody>
      </p:sp>
      <p:sp>
        <p:nvSpPr>
          <p:cNvPr id="17" name="Slide Number Placeholder 5">
            <a:extLst>
              <a:ext uri="{FF2B5EF4-FFF2-40B4-BE49-F238E27FC236}">
                <a16:creationId xmlns:a16="http://schemas.microsoft.com/office/drawing/2014/main" id="{F3AE714E-9C1D-4D8C-8F36-EA0067D49566}"/>
              </a:ext>
            </a:extLst>
          </p:cNvPr>
          <p:cNvSpPr>
            <a:spLocks noGrp="1"/>
          </p:cNvSpPr>
          <p:nvPr>
            <p:ph type="sldNum" sz="quarter" idx="12"/>
          </p:nvPr>
        </p:nvSpPr>
        <p:spPr>
          <a:xfrm>
            <a:off x="4343400" y="2198688"/>
            <a:ext cx="457200" cy="441325"/>
          </a:xfrm>
        </p:spPr>
        <p:txBody>
          <a:bodyPr/>
          <a:lstStyle>
            <a:lvl1pPr>
              <a:defRPr/>
            </a:lvl1pPr>
          </a:lstStyle>
          <a:p>
            <a:fld id="{7D111AA8-952A-47DA-A8F2-9E7E23945440}" type="slidenum">
              <a:rPr lang="en-US" altLang="en-US"/>
              <a:pPr/>
              <a:t>‹#›</a:t>
            </a:fld>
            <a:endParaRPr lang="en-US" altLang="en-US"/>
          </a:p>
        </p:txBody>
      </p:sp>
    </p:spTree>
    <p:extLst>
      <p:ext uri="{BB962C8B-B14F-4D97-AF65-F5344CB8AC3E}">
        <p14:creationId xmlns:p14="http://schemas.microsoft.com/office/powerpoint/2010/main" val="3320564933"/>
      </p:ext>
    </p:extLst>
  </p:cSld>
  <p:clrMapOvr>
    <a:overrideClrMapping bg1="lt1" tx1="dk1" bg2="lt2" tx2="dk2" accent1="accent1" accent2="accent2" accent3="accent3" accent4="accent4" accent5="accent5" accent6="accent6" hlink="hlink" folHlink="folHlink"/>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9">
            <a:extLst>
              <a:ext uri="{FF2B5EF4-FFF2-40B4-BE49-F238E27FC236}">
                <a16:creationId xmlns:a16="http://schemas.microsoft.com/office/drawing/2014/main" id="{964C2C2C-0503-4173-852E-261398948A88}"/>
              </a:ext>
            </a:extLst>
          </p:cNvPr>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243D90E8-C8A9-4461-A595-E916F81251B6}"/>
              </a:ext>
            </a:extLst>
          </p:cNvPr>
          <p:cNvSpPr>
            <a:spLocks noGrp="1"/>
          </p:cNvSpPr>
          <p:nvPr>
            <p:ph type="dt" sz="half" idx="10"/>
          </p:nvPr>
        </p:nvSpPr>
        <p:spPr>
          <a:xfrm>
            <a:off x="5791200" y="6410325"/>
            <a:ext cx="3044825" cy="365125"/>
          </a:xfrm>
        </p:spPr>
        <p:txBody>
          <a:bodyPr/>
          <a:lstStyle>
            <a:lvl1pPr>
              <a:defRPr/>
            </a:lvl1pPr>
          </a:lstStyle>
          <a:p>
            <a:pPr>
              <a:defRPr/>
            </a:pPr>
            <a:fld id="{6CF3583D-9805-4123-837C-1AF5DB31D4A9}" type="datetimeFigureOut">
              <a:rPr lang="en-US"/>
              <a:pPr>
                <a:defRPr/>
              </a:pPr>
              <a:t>3/6/2026</a:t>
            </a:fld>
            <a:endParaRPr lang="en-US"/>
          </a:p>
        </p:txBody>
      </p:sp>
      <p:sp>
        <p:nvSpPr>
          <p:cNvPr id="7" name="Footer Placeholder 5">
            <a:extLst>
              <a:ext uri="{FF2B5EF4-FFF2-40B4-BE49-F238E27FC236}">
                <a16:creationId xmlns:a16="http://schemas.microsoft.com/office/drawing/2014/main" id="{00CC4041-EFE5-424B-BDAF-C7745861ECEF}"/>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0FA32087-279A-4B87-9BD2-F6B2EC16B86D}"/>
              </a:ext>
            </a:extLst>
          </p:cNvPr>
          <p:cNvSpPr>
            <a:spLocks noGrp="1"/>
          </p:cNvSpPr>
          <p:nvPr>
            <p:ph type="sldNum" sz="quarter" idx="12"/>
          </p:nvPr>
        </p:nvSpPr>
        <p:spPr/>
        <p:txBody>
          <a:bodyPr/>
          <a:lstStyle>
            <a:lvl1pPr>
              <a:defRPr/>
            </a:lvl1pPr>
          </a:lstStyle>
          <a:p>
            <a:fld id="{08657706-6455-480C-B566-7AE7DF1BC7EF}" type="slidenum">
              <a:rPr lang="en-US" altLang="en-US"/>
              <a:pPr/>
              <a:t>‹#›</a:t>
            </a:fld>
            <a:endParaRPr lang="en-US" altLang="en-US"/>
          </a:p>
        </p:txBody>
      </p:sp>
    </p:spTree>
    <p:extLst>
      <p:ext uri="{BB962C8B-B14F-4D97-AF65-F5344CB8AC3E}">
        <p14:creationId xmlns:p14="http://schemas.microsoft.com/office/powerpoint/2010/main" val="1237537570"/>
      </p:ext>
    </p:extLst>
  </p:cSld>
  <p:clrMapOvr>
    <a:overrideClrMapping bg1="lt1" tx1="dk1" bg2="lt2" tx2="dk2" accent1="accent1" accent2="accent2" accent3="accent3" accent4="accent4" accent5="accent5" accent6="accent6" hlink="hlink" folHlink="folHlink"/>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9">
            <a:extLst>
              <a:ext uri="{FF2B5EF4-FFF2-40B4-BE49-F238E27FC236}">
                <a16:creationId xmlns:a16="http://schemas.microsoft.com/office/drawing/2014/main" id="{3253BF0A-751B-4760-A001-CE335D6E395E}"/>
              </a:ext>
            </a:extLst>
          </p:cNvPr>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8" name="Rectangle 20">
            <a:extLst>
              <a:ext uri="{FF2B5EF4-FFF2-40B4-BE49-F238E27FC236}">
                <a16:creationId xmlns:a16="http://schemas.microsoft.com/office/drawing/2014/main" id="{457EF594-87DB-4432-AF4E-1E04E6087B43}"/>
              </a:ext>
            </a:extLst>
          </p:cNvPr>
          <p:cNvSpPr>
            <a:spLocks noChangeArrowheads="1"/>
          </p:cNvSpPr>
          <p:nvPr/>
        </p:nvSpPr>
        <p:spPr bwMode="white">
          <a:xfrm>
            <a:off x="0" y="0"/>
            <a:ext cx="9144000" cy="14478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9" name="Rectangle 23">
            <a:extLst>
              <a:ext uri="{FF2B5EF4-FFF2-40B4-BE49-F238E27FC236}">
                <a16:creationId xmlns:a16="http://schemas.microsoft.com/office/drawing/2014/main" id="{E8A415DC-23A9-4C3A-8ABF-35193A5A755C}"/>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10" name="Rectangle 24">
            <a:extLst>
              <a:ext uri="{FF2B5EF4-FFF2-40B4-BE49-F238E27FC236}">
                <a16:creationId xmlns:a16="http://schemas.microsoft.com/office/drawing/2014/main" id="{8E4A23B2-9B2A-4B3F-9B92-1565C92049E2}"/>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11" name="Rectangle 25">
            <a:extLst>
              <a:ext uri="{FF2B5EF4-FFF2-40B4-BE49-F238E27FC236}">
                <a16:creationId xmlns:a16="http://schemas.microsoft.com/office/drawing/2014/main" id="{31607285-BEB2-4D28-B418-564529CFE4E5}"/>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12" name="Rectangle 11">
            <a:extLst>
              <a:ext uri="{FF2B5EF4-FFF2-40B4-BE49-F238E27FC236}">
                <a16:creationId xmlns:a16="http://schemas.microsoft.com/office/drawing/2014/main" id="{5108A0F0-CD63-4642-A1A1-15B7D9B66A6C}"/>
              </a:ext>
            </a:extLst>
          </p:cNvPr>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3" name="Rectangle 12">
            <a:extLst>
              <a:ext uri="{FF2B5EF4-FFF2-40B4-BE49-F238E27FC236}">
                <a16:creationId xmlns:a16="http://schemas.microsoft.com/office/drawing/2014/main" id="{6607FE42-E623-49A3-862C-7D1D2697696E}"/>
              </a:ext>
            </a:extLst>
          </p:cNvPr>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p>
        </p:txBody>
      </p:sp>
      <p:sp>
        <p:nvSpPr>
          <p:cNvPr id="14" name="Straight Connector 13">
            <a:extLst>
              <a:ext uri="{FF2B5EF4-FFF2-40B4-BE49-F238E27FC236}">
                <a16:creationId xmlns:a16="http://schemas.microsoft.com/office/drawing/2014/main" id="{F2262AAF-7CE4-49FB-9556-73A08D2E2868}"/>
              </a:ext>
            </a:extLst>
          </p:cNvPr>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p>
        </p:txBody>
      </p:sp>
      <p:sp>
        <p:nvSpPr>
          <p:cNvPr id="15" name="Rectangle 14">
            <a:extLst>
              <a:ext uri="{FF2B5EF4-FFF2-40B4-BE49-F238E27FC236}">
                <a16:creationId xmlns:a16="http://schemas.microsoft.com/office/drawing/2014/main" id="{751670C7-BB2F-4E98-A060-2E2E632A89EC}"/>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a:p>
        </p:txBody>
      </p:sp>
      <p:sp>
        <p:nvSpPr>
          <p:cNvPr id="16" name="Oval 15">
            <a:extLst>
              <a:ext uri="{FF2B5EF4-FFF2-40B4-BE49-F238E27FC236}">
                <a16:creationId xmlns:a16="http://schemas.microsoft.com/office/drawing/2014/main" id="{997BC5C7-1F4D-4C1D-B9CD-41EA6BB3057E}"/>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7" name="Oval 16">
            <a:extLst>
              <a:ext uri="{FF2B5EF4-FFF2-40B4-BE49-F238E27FC236}">
                <a16:creationId xmlns:a16="http://schemas.microsoft.com/office/drawing/2014/main" id="{D1AFBE2E-0D34-4957-9C3F-623DE7F0C033}"/>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a:extLst>
              <a:ext uri="{FF2B5EF4-FFF2-40B4-BE49-F238E27FC236}">
                <a16:creationId xmlns:a16="http://schemas.microsoft.com/office/drawing/2014/main" id="{137590AB-B621-4218-B339-03174DF1884E}"/>
              </a:ext>
            </a:extLst>
          </p:cNvPr>
          <p:cNvSpPr>
            <a:spLocks noGrp="1"/>
          </p:cNvSpPr>
          <p:nvPr>
            <p:ph type="dt" sz="half" idx="10"/>
          </p:nvPr>
        </p:nvSpPr>
        <p:spPr/>
        <p:txBody>
          <a:bodyPr/>
          <a:lstStyle>
            <a:lvl1pPr>
              <a:defRPr/>
            </a:lvl1pPr>
          </a:lstStyle>
          <a:p>
            <a:pPr>
              <a:defRPr/>
            </a:pPr>
            <a:fld id="{C690D20B-6992-49B4-9119-704B3391E047}" type="datetimeFigureOut">
              <a:rPr lang="en-US"/>
              <a:pPr>
                <a:defRPr/>
              </a:pPr>
              <a:t>3/6/2026</a:t>
            </a:fld>
            <a:endParaRPr lang="en-US"/>
          </a:p>
        </p:txBody>
      </p:sp>
      <p:sp>
        <p:nvSpPr>
          <p:cNvPr id="19" name="Footer Placeholder 7">
            <a:extLst>
              <a:ext uri="{FF2B5EF4-FFF2-40B4-BE49-F238E27FC236}">
                <a16:creationId xmlns:a16="http://schemas.microsoft.com/office/drawing/2014/main" id="{39938B8F-7DB6-45CE-BF0E-10BB057C16A5}"/>
              </a:ext>
            </a:extLst>
          </p:cNvPr>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a:extLst>
              <a:ext uri="{FF2B5EF4-FFF2-40B4-BE49-F238E27FC236}">
                <a16:creationId xmlns:a16="http://schemas.microsoft.com/office/drawing/2014/main" id="{579C3782-1C4E-4A8C-A1DB-2E58D8537154}"/>
              </a:ext>
            </a:extLst>
          </p:cNvPr>
          <p:cNvSpPr>
            <a:spLocks noGrp="1"/>
          </p:cNvSpPr>
          <p:nvPr>
            <p:ph type="sldNum" sz="quarter" idx="12"/>
          </p:nvPr>
        </p:nvSpPr>
        <p:spPr>
          <a:xfrm>
            <a:off x="4343400" y="1042988"/>
            <a:ext cx="457200" cy="441325"/>
          </a:xfrm>
        </p:spPr>
        <p:txBody>
          <a:bodyPr/>
          <a:lstStyle>
            <a:lvl1pPr>
              <a:defRPr/>
            </a:lvl1pPr>
          </a:lstStyle>
          <a:p>
            <a:fld id="{06E0E5AA-8B5C-46F7-AC68-4922FD6B5E68}" type="slidenum">
              <a:rPr lang="en-US" altLang="en-US"/>
              <a:pPr/>
              <a:t>‹#›</a:t>
            </a:fld>
            <a:endParaRPr lang="en-US" altLang="en-US"/>
          </a:p>
        </p:txBody>
      </p:sp>
    </p:spTree>
    <p:extLst>
      <p:ext uri="{BB962C8B-B14F-4D97-AF65-F5344CB8AC3E}">
        <p14:creationId xmlns:p14="http://schemas.microsoft.com/office/powerpoint/2010/main" val="1856079311"/>
      </p:ext>
    </p:extLst>
  </p:cSld>
  <p:clrMapOvr>
    <a:overrideClrMapping bg1="lt1" tx1="dk1" bg2="lt2" tx2="dk2" accent1="accent1" accent2="accent2" accent3="accent3" accent4="accent4" accent5="accent5" accent6="accent6" hlink="hlink" folHlink="folHlink"/>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6B1E34-ED32-49A5-9876-8862B891E910}"/>
              </a:ext>
            </a:extLst>
          </p:cNvPr>
          <p:cNvSpPr>
            <a:spLocks noGrp="1"/>
          </p:cNvSpPr>
          <p:nvPr>
            <p:ph type="dt" sz="half" idx="10"/>
          </p:nvPr>
        </p:nvSpPr>
        <p:spPr/>
        <p:txBody>
          <a:bodyPr/>
          <a:lstStyle>
            <a:lvl1pPr>
              <a:defRPr/>
            </a:lvl1pPr>
          </a:lstStyle>
          <a:p>
            <a:pPr>
              <a:defRPr/>
            </a:pPr>
            <a:fld id="{CD41773F-EBD8-4BB9-AFF0-9DD0A95BDE33}" type="datetimeFigureOut">
              <a:rPr lang="en-US"/>
              <a:pPr>
                <a:defRPr/>
              </a:pPr>
              <a:t>3/6/2026</a:t>
            </a:fld>
            <a:endParaRPr lang="en-US"/>
          </a:p>
        </p:txBody>
      </p:sp>
      <p:sp>
        <p:nvSpPr>
          <p:cNvPr id="4" name="Footer Placeholder 3">
            <a:extLst>
              <a:ext uri="{FF2B5EF4-FFF2-40B4-BE49-F238E27FC236}">
                <a16:creationId xmlns:a16="http://schemas.microsoft.com/office/drawing/2014/main" id="{80533B41-8D83-41BB-841E-A0549F525CA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3A7BCBAF-0181-46DB-93DB-C8FC19A30EF6}"/>
              </a:ext>
            </a:extLst>
          </p:cNvPr>
          <p:cNvSpPr>
            <a:spLocks noGrp="1"/>
          </p:cNvSpPr>
          <p:nvPr>
            <p:ph type="sldNum" sz="quarter" idx="12"/>
          </p:nvPr>
        </p:nvSpPr>
        <p:spPr>
          <a:xfrm>
            <a:off x="4343400" y="1036638"/>
            <a:ext cx="457200" cy="441325"/>
          </a:xfrm>
        </p:spPr>
        <p:txBody>
          <a:bodyPr/>
          <a:lstStyle>
            <a:lvl1pPr>
              <a:defRPr/>
            </a:lvl1pPr>
          </a:lstStyle>
          <a:p>
            <a:fld id="{8F8F37D5-0C36-4FDC-A7A4-2F2F1C7B25E5}" type="slidenum">
              <a:rPr lang="en-US" altLang="en-US"/>
              <a:pPr/>
              <a:t>‹#›</a:t>
            </a:fld>
            <a:endParaRPr lang="en-US" altLang="en-US"/>
          </a:p>
        </p:txBody>
      </p:sp>
    </p:spTree>
    <p:extLst>
      <p:ext uri="{BB962C8B-B14F-4D97-AF65-F5344CB8AC3E}">
        <p14:creationId xmlns:p14="http://schemas.microsoft.com/office/powerpoint/2010/main" val="2956943602"/>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45731DFD-5804-459D-B999-6F4C0EF28215}"/>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3" name="Rectangle 20">
            <a:extLst>
              <a:ext uri="{FF2B5EF4-FFF2-40B4-BE49-F238E27FC236}">
                <a16:creationId xmlns:a16="http://schemas.microsoft.com/office/drawing/2014/main" id="{23C8AAFA-1F22-4C0B-9FC2-6EEEF8B10828}"/>
              </a:ext>
            </a:extLst>
          </p:cNvPr>
          <p:cNvSpPr>
            <a:spLocks noChangeArrowheads="1"/>
          </p:cNvSpPr>
          <p:nvPr/>
        </p:nvSpPr>
        <p:spPr bwMode="white">
          <a:xfrm>
            <a:off x="0" y="0"/>
            <a:ext cx="9144000" cy="155575"/>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4" name="Rectangle 23">
            <a:extLst>
              <a:ext uri="{FF2B5EF4-FFF2-40B4-BE49-F238E27FC236}">
                <a16:creationId xmlns:a16="http://schemas.microsoft.com/office/drawing/2014/main" id="{341FCDFD-A74A-4305-8E31-957CA79AD943}"/>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5" name="Rectangle 24">
            <a:extLst>
              <a:ext uri="{FF2B5EF4-FFF2-40B4-BE49-F238E27FC236}">
                <a16:creationId xmlns:a16="http://schemas.microsoft.com/office/drawing/2014/main" id="{35BC805A-4006-4986-8B4B-ABD34CFECF59}"/>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6" name="Rectangle 5">
            <a:extLst>
              <a:ext uri="{FF2B5EF4-FFF2-40B4-BE49-F238E27FC236}">
                <a16:creationId xmlns:a16="http://schemas.microsoft.com/office/drawing/2014/main" id="{8C9905D3-5310-435A-8424-E275A5611CC9}"/>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p>
        </p:txBody>
      </p:sp>
      <p:sp>
        <p:nvSpPr>
          <p:cNvPr id="7" name="Rectangle 6">
            <a:extLst>
              <a:ext uri="{FF2B5EF4-FFF2-40B4-BE49-F238E27FC236}">
                <a16:creationId xmlns:a16="http://schemas.microsoft.com/office/drawing/2014/main" id="{EAC588A2-3A05-4AF4-8D1F-6B0A45D2C7C2}"/>
              </a:ext>
            </a:extLst>
          </p:cNvPr>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a:p>
        </p:txBody>
      </p:sp>
      <p:sp>
        <p:nvSpPr>
          <p:cNvPr id="8" name="Date Placeholder 1">
            <a:extLst>
              <a:ext uri="{FF2B5EF4-FFF2-40B4-BE49-F238E27FC236}">
                <a16:creationId xmlns:a16="http://schemas.microsoft.com/office/drawing/2014/main" id="{B7C22BA2-E1A2-4264-AE08-CA8C913A7150}"/>
              </a:ext>
            </a:extLst>
          </p:cNvPr>
          <p:cNvSpPr>
            <a:spLocks noGrp="1"/>
          </p:cNvSpPr>
          <p:nvPr>
            <p:ph type="dt" sz="half" idx="10"/>
          </p:nvPr>
        </p:nvSpPr>
        <p:spPr/>
        <p:txBody>
          <a:bodyPr/>
          <a:lstStyle>
            <a:lvl1pPr>
              <a:defRPr/>
            </a:lvl1pPr>
          </a:lstStyle>
          <a:p>
            <a:pPr>
              <a:defRPr/>
            </a:pPr>
            <a:fld id="{FA989E6D-4065-4952-ACE2-079A3FD5BCB2}" type="datetimeFigureOut">
              <a:rPr lang="en-US"/>
              <a:pPr>
                <a:defRPr/>
              </a:pPr>
              <a:t>3/6/2026</a:t>
            </a:fld>
            <a:endParaRPr lang="en-US"/>
          </a:p>
        </p:txBody>
      </p:sp>
      <p:sp>
        <p:nvSpPr>
          <p:cNvPr id="9" name="Footer Placeholder 2">
            <a:extLst>
              <a:ext uri="{FF2B5EF4-FFF2-40B4-BE49-F238E27FC236}">
                <a16:creationId xmlns:a16="http://schemas.microsoft.com/office/drawing/2014/main" id="{BC74AA94-FBEB-4FC9-BCE9-D755C309BAD0}"/>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3">
            <a:extLst>
              <a:ext uri="{FF2B5EF4-FFF2-40B4-BE49-F238E27FC236}">
                <a16:creationId xmlns:a16="http://schemas.microsoft.com/office/drawing/2014/main" id="{F0527551-C501-498F-97EC-7A84353D49A5}"/>
              </a:ext>
            </a:extLst>
          </p:cNvPr>
          <p:cNvSpPr>
            <a:spLocks noGrp="1"/>
          </p:cNvSpPr>
          <p:nvPr>
            <p:ph type="sldNum" sz="quarter" idx="12"/>
          </p:nvPr>
        </p:nvSpPr>
        <p:spPr>
          <a:xfrm>
            <a:off x="4267200" y="6324600"/>
            <a:ext cx="609600" cy="441325"/>
          </a:xfrm>
        </p:spPr>
        <p:txBody>
          <a:bodyPr/>
          <a:lstStyle>
            <a:lvl1pPr>
              <a:defRPr>
                <a:solidFill>
                  <a:srgbClr val="FFFFFF"/>
                </a:solidFill>
              </a:defRPr>
            </a:lvl1pPr>
          </a:lstStyle>
          <a:p>
            <a:fld id="{7A8F855E-74FF-4B6B-B0F1-FC95FFA986B2}" type="slidenum">
              <a:rPr lang="en-US" altLang="en-US"/>
              <a:pPr/>
              <a:t>‹#›</a:t>
            </a:fld>
            <a:endParaRPr lang="en-US" altLang="en-US"/>
          </a:p>
        </p:txBody>
      </p:sp>
    </p:spTree>
    <p:extLst>
      <p:ext uri="{BB962C8B-B14F-4D97-AF65-F5344CB8AC3E}">
        <p14:creationId xmlns:p14="http://schemas.microsoft.com/office/powerpoint/2010/main" val="450417400"/>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CEC50-8CB6-4124-B267-1653DEA1634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3CF2DA7-72CC-4BF4-9F90-957052ECB2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66DD85E-A048-4047-8E1E-A0C63E0D4798}"/>
              </a:ext>
            </a:extLst>
          </p:cNvPr>
          <p:cNvSpPr>
            <a:spLocks noGrp="1"/>
          </p:cNvSpPr>
          <p:nvPr>
            <p:ph type="dt" sz="half" idx="10"/>
          </p:nvPr>
        </p:nvSpPr>
        <p:spPr/>
        <p:txBody>
          <a:bodyPr/>
          <a:lstStyle/>
          <a:p>
            <a:fld id="{9FE5FF44-2564-41EB-AEEA-84522E4B8938}" type="datetimeFigureOut">
              <a:rPr lang="en-US" smtClean="0"/>
              <a:t>3/6/2026</a:t>
            </a:fld>
            <a:endParaRPr lang="en-US"/>
          </a:p>
        </p:txBody>
      </p:sp>
      <p:sp>
        <p:nvSpPr>
          <p:cNvPr id="5" name="Footer Placeholder 4">
            <a:extLst>
              <a:ext uri="{FF2B5EF4-FFF2-40B4-BE49-F238E27FC236}">
                <a16:creationId xmlns:a16="http://schemas.microsoft.com/office/drawing/2014/main" id="{8FEB22D8-FA80-4D1A-8F60-3FC4C5AFB5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CD7B72-9BA9-42F7-BBE5-21FD7E335154}"/>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1581082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227EC2-37C4-4032-BF7F-D63F8AFD46D1}"/>
              </a:ext>
            </a:extLst>
          </p:cNvPr>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p>
        </p:txBody>
      </p:sp>
      <p:sp>
        <p:nvSpPr>
          <p:cNvPr id="6" name="Rectangle 20">
            <a:extLst>
              <a:ext uri="{FF2B5EF4-FFF2-40B4-BE49-F238E27FC236}">
                <a16:creationId xmlns:a16="http://schemas.microsoft.com/office/drawing/2014/main" id="{D412DFA5-E1EC-4F99-BCC3-DCCCFA2079BD}"/>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7" name="Rectangle 23">
            <a:extLst>
              <a:ext uri="{FF2B5EF4-FFF2-40B4-BE49-F238E27FC236}">
                <a16:creationId xmlns:a16="http://schemas.microsoft.com/office/drawing/2014/main" id="{060AE606-5ED0-43FA-8C98-30C95A2ABA7E}"/>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8" name="Rectangle 24">
            <a:extLst>
              <a:ext uri="{FF2B5EF4-FFF2-40B4-BE49-F238E27FC236}">
                <a16:creationId xmlns:a16="http://schemas.microsoft.com/office/drawing/2014/main" id="{47DB45C7-B1B9-4579-94EF-A5C87266C25B}"/>
              </a:ext>
            </a:extLst>
          </p:cNvPr>
          <p:cNvSpPr>
            <a:spLocks noChangeArrowheads="1"/>
          </p:cNvSpPr>
          <p:nvPr/>
        </p:nvSpPr>
        <p:spPr bwMode="white">
          <a:xfrm>
            <a:off x="0" y="0"/>
            <a:ext cx="9144000" cy="119063"/>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9" name="Rectangle 25">
            <a:extLst>
              <a:ext uri="{FF2B5EF4-FFF2-40B4-BE49-F238E27FC236}">
                <a16:creationId xmlns:a16="http://schemas.microsoft.com/office/drawing/2014/main" id="{B5506081-160F-4B59-979E-2127E8AC964C}"/>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10" name="Rectangle 9">
            <a:extLst>
              <a:ext uri="{FF2B5EF4-FFF2-40B4-BE49-F238E27FC236}">
                <a16:creationId xmlns:a16="http://schemas.microsoft.com/office/drawing/2014/main" id="{0F991633-670B-45B8-8E33-488C1A7F40D4}"/>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1" name="Rectangle 10">
            <a:extLst>
              <a:ext uri="{FF2B5EF4-FFF2-40B4-BE49-F238E27FC236}">
                <a16:creationId xmlns:a16="http://schemas.microsoft.com/office/drawing/2014/main" id="{4AAB8DEA-B722-4669-87A2-AE77A7790CC4}"/>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a:p>
        </p:txBody>
      </p:sp>
      <p:sp>
        <p:nvSpPr>
          <p:cNvPr id="12" name="Straight Connector 11">
            <a:extLst>
              <a:ext uri="{FF2B5EF4-FFF2-40B4-BE49-F238E27FC236}">
                <a16:creationId xmlns:a16="http://schemas.microsoft.com/office/drawing/2014/main" id="{88D33787-7013-4AD0-88FC-F2A076240E5E}"/>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p>
        </p:txBody>
      </p:sp>
      <p:sp>
        <p:nvSpPr>
          <p:cNvPr id="13" name="Oval 12">
            <a:extLst>
              <a:ext uri="{FF2B5EF4-FFF2-40B4-BE49-F238E27FC236}">
                <a16:creationId xmlns:a16="http://schemas.microsoft.com/office/drawing/2014/main" id="{F3F440E9-EB24-44D1-9866-7C012105FFAD}"/>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4" name="Oval 13">
            <a:extLst>
              <a:ext uri="{FF2B5EF4-FFF2-40B4-BE49-F238E27FC236}">
                <a16:creationId xmlns:a16="http://schemas.microsoft.com/office/drawing/2014/main" id="{05A1EDB0-1011-445D-B7DA-F89A66E9BA1C}"/>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5" name="Rectangle 14">
            <a:extLst>
              <a:ext uri="{FF2B5EF4-FFF2-40B4-BE49-F238E27FC236}">
                <a16:creationId xmlns:a16="http://schemas.microsoft.com/office/drawing/2014/main" id="{BE120BD4-F4B2-4B65-80F2-06E17ACB9794}"/>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a:extLst>
              <a:ext uri="{FF2B5EF4-FFF2-40B4-BE49-F238E27FC236}">
                <a16:creationId xmlns:a16="http://schemas.microsoft.com/office/drawing/2014/main" id="{398C4F07-AB1D-4C3C-AB49-929AA7649BAB}"/>
              </a:ext>
            </a:extLst>
          </p:cNvPr>
          <p:cNvSpPr>
            <a:spLocks noGrp="1"/>
          </p:cNvSpPr>
          <p:nvPr>
            <p:ph type="sldNum" sz="quarter" idx="10"/>
          </p:nvPr>
        </p:nvSpPr>
        <p:spPr>
          <a:xfrm>
            <a:off x="1371600" y="312738"/>
            <a:ext cx="457200" cy="441325"/>
          </a:xfrm>
        </p:spPr>
        <p:txBody>
          <a:bodyPr/>
          <a:lstStyle>
            <a:lvl1pPr>
              <a:defRPr/>
            </a:lvl1pPr>
          </a:lstStyle>
          <a:p>
            <a:fld id="{8999957D-6E2D-45EB-85E7-ACA3D7241D44}" type="slidenum">
              <a:rPr lang="en-US" altLang="en-US"/>
              <a:pPr/>
              <a:t>‹#›</a:t>
            </a:fld>
            <a:endParaRPr lang="en-US" altLang="en-US"/>
          </a:p>
        </p:txBody>
      </p:sp>
      <p:sp>
        <p:nvSpPr>
          <p:cNvPr id="17" name="Date Placeholder 4">
            <a:extLst>
              <a:ext uri="{FF2B5EF4-FFF2-40B4-BE49-F238E27FC236}">
                <a16:creationId xmlns:a16="http://schemas.microsoft.com/office/drawing/2014/main" id="{92E7F3C3-6065-4885-97B4-0D1368CF8B07}"/>
              </a:ext>
            </a:extLst>
          </p:cNvPr>
          <p:cNvSpPr>
            <a:spLocks noGrp="1"/>
          </p:cNvSpPr>
          <p:nvPr>
            <p:ph type="dt" sz="half" idx="11"/>
          </p:nvPr>
        </p:nvSpPr>
        <p:spPr/>
        <p:txBody>
          <a:bodyPr/>
          <a:lstStyle>
            <a:lvl1pPr>
              <a:defRPr/>
            </a:lvl1pPr>
          </a:lstStyle>
          <a:p>
            <a:pPr>
              <a:defRPr/>
            </a:pPr>
            <a:fld id="{9562434B-26CE-4BFE-8913-6C094080E76F}" type="datetimeFigureOut">
              <a:rPr lang="en-US"/>
              <a:pPr>
                <a:defRPr/>
              </a:pPr>
              <a:t>3/6/2026</a:t>
            </a:fld>
            <a:endParaRPr lang="en-US"/>
          </a:p>
        </p:txBody>
      </p:sp>
      <p:sp>
        <p:nvSpPr>
          <p:cNvPr id="18" name="Footer Placeholder 5">
            <a:extLst>
              <a:ext uri="{FF2B5EF4-FFF2-40B4-BE49-F238E27FC236}">
                <a16:creationId xmlns:a16="http://schemas.microsoft.com/office/drawing/2014/main" id="{9C46831D-E0A4-405E-B293-A996C0A26998}"/>
              </a:ext>
            </a:extLst>
          </p:cNvPr>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2091248328"/>
      </p:ext>
    </p:extLst>
  </p:cSld>
  <p:clrMapOvr>
    <a:overrideClrMapping bg1="lt1" tx1="dk1" bg2="lt2" tx2="dk2" accent1="accent1" accent2="accent2" accent3="accent3" accent4="accent4" accent5="accent5" accent6="accent6" hlink="hlink" folHlink="folHlink"/>
  </p:clrMapOvr>
  <p:transition spd="med">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FBF9F2AB-1080-4D8F-AA74-8115B2367C6C}"/>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p>
        </p:txBody>
      </p:sp>
      <p:sp>
        <p:nvSpPr>
          <p:cNvPr id="6" name="Rectangle 20">
            <a:extLst>
              <a:ext uri="{FF2B5EF4-FFF2-40B4-BE49-F238E27FC236}">
                <a16:creationId xmlns:a16="http://schemas.microsoft.com/office/drawing/2014/main" id="{024127CA-5032-4553-B7C9-12DF00485CBC}"/>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7" name="Rectangle 23">
            <a:extLst>
              <a:ext uri="{FF2B5EF4-FFF2-40B4-BE49-F238E27FC236}">
                <a16:creationId xmlns:a16="http://schemas.microsoft.com/office/drawing/2014/main" id="{4499ACFA-6B88-4FA9-A5F2-25E71FF6AD32}"/>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8" name="Rectangle 24">
            <a:extLst>
              <a:ext uri="{FF2B5EF4-FFF2-40B4-BE49-F238E27FC236}">
                <a16:creationId xmlns:a16="http://schemas.microsoft.com/office/drawing/2014/main" id="{0AEDC05C-9BBC-430B-A251-48E25E92E958}"/>
              </a:ext>
            </a:extLst>
          </p:cNvPr>
          <p:cNvSpPr>
            <a:spLocks noChangeArrowheads="1"/>
          </p:cNvSpPr>
          <p:nvPr/>
        </p:nvSpPr>
        <p:spPr bwMode="white">
          <a:xfrm>
            <a:off x="0" y="0"/>
            <a:ext cx="9144000" cy="1524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9" name="Rectangle 25">
            <a:extLst>
              <a:ext uri="{FF2B5EF4-FFF2-40B4-BE49-F238E27FC236}">
                <a16:creationId xmlns:a16="http://schemas.microsoft.com/office/drawing/2014/main" id="{82D31202-8ACB-4DA1-A718-973BAF593211}"/>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10" name="Rectangle 9">
            <a:extLst>
              <a:ext uri="{FF2B5EF4-FFF2-40B4-BE49-F238E27FC236}">
                <a16:creationId xmlns:a16="http://schemas.microsoft.com/office/drawing/2014/main" id="{5863FDAC-9429-47E5-AD1F-0154D34F2316}"/>
              </a:ext>
            </a:extLst>
          </p:cNvPr>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p>
        </p:txBody>
      </p:sp>
      <p:sp>
        <p:nvSpPr>
          <p:cNvPr id="11" name="Rectangle 10">
            <a:extLst>
              <a:ext uri="{FF2B5EF4-FFF2-40B4-BE49-F238E27FC236}">
                <a16:creationId xmlns:a16="http://schemas.microsoft.com/office/drawing/2014/main" id="{EE94FAA4-F521-4CC7-8D3E-EDC59A445000}"/>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2" name="Rectangle 11">
            <a:extLst>
              <a:ext uri="{FF2B5EF4-FFF2-40B4-BE49-F238E27FC236}">
                <a16:creationId xmlns:a16="http://schemas.microsoft.com/office/drawing/2014/main" id="{86E22F25-2DFB-422F-AD0E-94C6A100866B}"/>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a:p>
        </p:txBody>
      </p:sp>
      <p:sp>
        <p:nvSpPr>
          <p:cNvPr id="13" name="Oval 12">
            <a:extLst>
              <a:ext uri="{FF2B5EF4-FFF2-40B4-BE49-F238E27FC236}">
                <a16:creationId xmlns:a16="http://schemas.microsoft.com/office/drawing/2014/main" id="{F15DAE7E-9D76-44A7-B886-5394539286F8}"/>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4" name="Oval 13">
            <a:extLst>
              <a:ext uri="{FF2B5EF4-FFF2-40B4-BE49-F238E27FC236}">
                <a16:creationId xmlns:a16="http://schemas.microsoft.com/office/drawing/2014/main" id="{542308EE-D00C-4636-B0CD-27DE2F8DACC1}"/>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5" name="Rectangle 14">
            <a:extLst>
              <a:ext uri="{FF2B5EF4-FFF2-40B4-BE49-F238E27FC236}">
                <a16:creationId xmlns:a16="http://schemas.microsoft.com/office/drawing/2014/main" id="{83C34D5D-FA3F-43A4-B4E8-9D31B8A60149}"/>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a:extLst>
              <a:ext uri="{FF2B5EF4-FFF2-40B4-BE49-F238E27FC236}">
                <a16:creationId xmlns:a16="http://schemas.microsoft.com/office/drawing/2014/main" id="{B1F7C19B-7D80-4691-BFA3-CF6CC66C9C9C}"/>
              </a:ext>
            </a:extLst>
          </p:cNvPr>
          <p:cNvSpPr>
            <a:spLocks noGrp="1"/>
          </p:cNvSpPr>
          <p:nvPr>
            <p:ph type="sldNum" sz="quarter" idx="10"/>
          </p:nvPr>
        </p:nvSpPr>
        <p:spPr>
          <a:xfrm>
            <a:off x="1371600" y="312738"/>
            <a:ext cx="457200" cy="441325"/>
          </a:xfrm>
        </p:spPr>
        <p:txBody>
          <a:bodyPr/>
          <a:lstStyle>
            <a:lvl1pPr>
              <a:defRPr/>
            </a:lvl1pPr>
          </a:lstStyle>
          <a:p>
            <a:fld id="{0C99C349-CC0B-425D-ACEC-1E06A895F3A6}" type="slidenum">
              <a:rPr lang="en-US" altLang="en-US"/>
              <a:pPr/>
              <a:t>‹#›</a:t>
            </a:fld>
            <a:endParaRPr lang="en-US" altLang="en-US"/>
          </a:p>
        </p:txBody>
      </p:sp>
      <p:sp>
        <p:nvSpPr>
          <p:cNvPr id="17" name="Date Placeholder 4">
            <a:extLst>
              <a:ext uri="{FF2B5EF4-FFF2-40B4-BE49-F238E27FC236}">
                <a16:creationId xmlns:a16="http://schemas.microsoft.com/office/drawing/2014/main" id="{95B5DC8D-BEE2-408D-9722-92903352D191}"/>
              </a:ext>
            </a:extLst>
          </p:cNvPr>
          <p:cNvSpPr>
            <a:spLocks noGrp="1"/>
          </p:cNvSpPr>
          <p:nvPr>
            <p:ph type="dt" sz="half" idx="11"/>
          </p:nvPr>
        </p:nvSpPr>
        <p:spPr>
          <a:xfrm>
            <a:off x="5788025" y="6405563"/>
            <a:ext cx="3044825" cy="365125"/>
          </a:xfrm>
        </p:spPr>
        <p:txBody>
          <a:bodyPr/>
          <a:lstStyle>
            <a:lvl1pPr>
              <a:defRPr/>
            </a:lvl1pPr>
          </a:lstStyle>
          <a:p>
            <a:pPr>
              <a:defRPr/>
            </a:pPr>
            <a:fld id="{EE709CC4-2316-46A8-A247-5319F8A4062D}" type="datetimeFigureOut">
              <a:rPr lang="en-US"/>
              <a:pPr>
                <a:defRPr/>
              </a:pPr>
              <a:t>3/6/2026</a:t>
            </a:fld>
            <a:endParaRPr lang="en-US"/>
          </a:p>
        </p:txBody>
      </p:sp>
      <p:sp>
        <p:nvSpPr>
          <p:cNvPr id="18" name="Footer Placeholder 5">
            <a:extLst>
              <a:ext uri="{FF2B5EF4-FFF2-40B4-BE49-F238E27FC236}">
                <a16:creationId xmlns:a16="http://schemas.microsoft.com/office/drawing/2014/main" id="{8B4C2E76-DAC0-495D-B918-77F5B2324D11}"/>
              </a:ext>
            </a:extLst>
          </p:cNvPr>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val="3956133392"/>
      </p:ext>
    </p:extLst>
  </p:cSld>
  <p:clrMapOvr>
    <a:masterClrMapping/>
  </p:clrMapOvr>
  <p:transition spd="med">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DF7EC4-6CAE-4BB6-B0A6-3776A835310B}"/>
              </a:ext>
            </a:extLst>
          </p:cNvPr>
          <p:cNvSpPr>
            <a:spLocks noGrp="1"/>
          </p:cNvSpPr>
          <p:nvPr>
            <p:ph type="dt" sz="half" idx="10"/>
          </p:nvPr>
        </p:nvSpPr>
        <p:spPr/>
        <p:txBody>
          <a:bodyPr/>
          <a:lstStyle>
            <a:lvl1pPr>
              <a:defRPr/>
            </a:lvl1pPr>
          </a:lstStyle>
          <a:p>
            <a:pPr>
              <a:defRPr/>
            </a:pPr>
            <a:fld id="{8F8C604B-363D-403A-9938-D10D98FD729F}" type="datetimeFigureOut">
              <a:rPr lang="en-US"/>
              <a:pPr>
                <a:defRPr/>
              </a:pPr>
              <a:t>3/6/2026</a:t>
            </a:fld>
            <a:endParaRPr lang="en-US"/>
          </a:p>
        </p:txBody>
      </p:sp>
      <p:sp>
        <p:nvSpPr>
          <p:cNvPr id="5" name="Footer Placeholder 4">
            <a:extLst>
              <a:ext uri="{FF2B5EF4-FFF2-40B4-BE49-F238E27FC236}">
                <a16:creationId xmlns:a16="http://schemas.microsoft.com/office/drawing/2014/main" id="{973D82F9-444B-4807-84F3-7299E3A7E43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3A1A674-BFF3-4E47-B4F1-D77A053A2497}"/>
              </a:ext>
            </a:extLst>
          </p:cNvPr>
          <p:cNvSpPr>
            <a:spLocks noGrp="1"/>
          </p:cNvSpPr>
          <p:nvPr>
            <p:ph type="sldNum" sz="quarter" idx="12"/>
          </p:nvPr>
        </p:nvSpPr>
        <p:spPr/>
        <p:txBody>
          <a:bodyPr/>
          <a:lstStyle>
            <a:lvl1pPr>
              <a:defRPr/>
            </a:lvl1pPr>
          </a:lstStyle>
          <a:p>
            <a:fld id="{DAFD7972-BB55-48D8-A135-C47151DC2A2A}" type="slidenum">
              <a:rPr lang="en-US" altLang="en-US"/>
              <a:pPr/>
              <a:t>‹#›</a:t>
            </a:fld>
            <a:endParaRPr lang="en-US" altLang="en-US"/>
          </a:p>
        </p:txBody>
      </p:sp>
    </p:spTree>
    <p:extLst>
      <p:ext uri="{BB962C8B-B14F-4D97-AF65-F5344CB8AC3E}">
        <p14:creationId xmlns:p14="http://schemas.microsoft.com/office/powerpoint/2010/main" val="3176588771"/>
      </p:ext>
    </p:extLst>
  </p:cSld>
  <p:clrMapOvr>
    <a:overrideClrMapping bg1="lt1" tx1="dk1" bg2="lt2" tx2="dk2" accent1="accent1" accent2="accent2" accent3="accent3" accent4="accent4" accent5="accent5" accent6="accent6" hlink="hlink" folHlink="folHlink"/>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F0675E14-C73F-4120-9530-0ED4C6A98214}"/>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5" name="Rectangle 20">
            <a:extLst>
              <a:ext uri="{FF2B5EF4-FFF2-40B4-BE49-F238E27FC236}">
                <a16:creationId xmlns:a16="http://schemas.microsoft.com/office/drawing/2014/main" id="{41C9C488-718B-425D-8BEF-E589D8C0A1B1}"/>
              </a:ext>
            </a:extLst>
          </p:cNvPr>
          <p:cNvSpPr>
            <a:spLocks noChangeArrowheads="1"/>
          </p:cNvSpPr>
          <p:nvPr/>
        </p:nvSpPr>
        <p:spPr bwMode="white">
          <a:xfrm>
            <a:off x="7010400" y="0"/>
            <a:ext cx="21336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6" name="Rectangle 23">
            <a:extLst>
              <a:ext uri="{FF2B5EF4-FFF2-40B4-BE49-F238E27FC236}">
                <a16:creationId xmlns:a16="http://schemas.microsoft.com/office/drawing/2014/main" id="{D1B2568F-43E5-4F65-944A-634B5C6C12F9}"/>
              </a:ext>
            </a:extLst>
          </p:cNvPr>
          <p:cNvSpPr>
            <a:spLocks noChangeArrowheads="1"/>
          </p:cNvSpPr>
          <p:nvPr/>
        </p:nvSpPr>
        <p:spPr bwMode="white">
          <a:xfrm>
            <a:off x="0" y="0"/>
            <a:ext cx="9144000" cy="155575"/>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7" name="Rectangle 24">
            <a:extLst>
              <a:ext uri="{FF2B5EF4-FFF2-40B4-BE49-F238E27FC236}">
                <a16:creationId xmlns:a16="http://schemas.microsoft.com/office/drawing/2014/main" id="{4D8E04C3-C19E-4297-81F1-750CC9494ECE}"/>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8" name="Rectangle 7">
            <a:extLst>
              <a:ext uri="{FF2B5EF4-FFF2-40B4-BE49-F238E27FC236}">
                <a16:creationId xmlns:a16="http://schemas.microsoft.com/office/drawing/2014/main" id="{19B263FA-A522-4A20-A70A-9C5B6BEC1D3E}"/>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p>
        </p:txBody>
      </p:sp>
      <p:sp>
        <p:nvSpPr>
          <p:cNvPr id="9" name="Rectangle 8">
            <a:extLst>
              <a:ext uri="{FF2B5EF4-FFF2-40B4-BE49-F238E27FC236}">
                <a16:creationId xmlns:a16="http://schemas.microsoft.com/office/drawing/2014/main" id="{0FAF99D1-FE0E-43E0-A960-AD0B0FFD3D66}"/>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a:p>
        </p:txBody>
      </p:sp>
      <p:sp>
        <p:nvSpPr>
          <p:cNvPr id="10" name="Straight Connector 9">
            <a:extLst>
              <a:ext uri="{FF2B5EF4-FFF2-40B4-BE49-F238E27FC236}">
                <a16:creationId xmlns:a16="http://schemas.microsoft.com/office/drawing/2014/main" id="{46FDC4F5-8BD7-4A20-9DEA-7493F906785A}"/>
              </a:ext>
            </a:extLst>
          </p:cNvPr>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p>
        </p:txBody>
      </p:sp>
      <p:sp>
        <p:nvSpPr>
          <p:cNvPr id="11" name="Oval 10">
            <a:extLst>
              <a:ext uri="{FF2B5EF4-FFF2-40B4-BE49-F238E27FC236}">
                <a16:creationId xmlns:a16="http://schemas.microsoft.com/office/drawing/2014/main" id="{34132D91-AC41-45FD-99FC-00F85EFED7CE}"/>
              </a:ext>
            </a:extLst>
          </p:cNvPr>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2" name="Oval 11">
            <a:extLst>
              <a:ext uri="{FF2B5EF4-FFF2-40B4-BE49-F238E27FC236}">
                <a16:creationId xmlns:a16="http://schemas.microsoft.com/office/drawing/2014/main" id="{E0595A95-700C-4626-B0C0-B619DE369D36}"/>
              </a:ext>
            </a:extLst>
          </p:cNvPr>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a:extLst>
              <a:ext uri="{FF2B5EF4-FFF2-40B4-BE49-F238E27FC236}">
                <a16:creationId xmlns:a16="http://schemas.microsoft.com/office/drawing/2014/main" id="{653A6057-B612-45A7-AD2C-36AFC73213F9}"/>
              </a:ext>
            </a:extLst>
          </p:cNvPr>
          <p:cNvSpPr>
            <a:spLocks noGrp="1"/>
          </p:cNvSpPr>
          <p:nvPr>
            <p:ph type="sldNum" sz="quarter" idx="10"/>
          </p:nvPr>
        </p:nvSpPr>
        <p:spPr>
          <a:xfrm>
            <a:off x="6915150" y="3009900"/>
            <a:ext cx="457200" cy="441325"/>
          </a:xfrm>
        </p:spPr>
        <p:txBody>
          <a:bodyPr/>
          <a:lstStyle>
            <a:lvl1pPr>
              <a:defRPr/>
            </a:lvl1pPr>
          </a:lstStyle>
          <a:p>
            <a:fld id="{3DC19E04-87D4-436A-BB45-D7EBC7402725}" type="slidenum">
              <a:rPr lang="en-US" altLang="en-US"/>
              <a:pPr/>
              <a:t>‹#›</a:t>
            </a:fld>
            <a:endParaRPr lang="en-US" altLang="en-US"/>
          </a:p>
        </p:txBody>
      </p:sp>
      <p:sp>
        <p:nvSpPr>
          <p:cNvPr id="14" name="Date Placeholder 3">
            <a:extLst>
              <a:ext uri="{FF2B5EF4-FFF2-40B4-BE49-F238E27FC236}">
                <a16:creationId xmlns:a16="http://schemas.microsoft.com/office/drawing/2014/main" id="{5D3F2E98-8A8B-4E1B-A809-D2EFD04118DA}"/>
              </a:ext>
            </a:extLst>
          </p:cNvPr>
          <p:cNvSpPr>
            <a:spLocks noGrp="1"/>
          </p:cNvSpPr>
          <p:nvPr>
            <p:ph type="dt" sz="half" idx="11"/>
          </p:nvPr>
        </p:nvSpPr>
        <p:spPr/>
        <p:txBody>
          <a:bodyPr/>
          <a:lstStyle>
            <a:lvl1pPr>
              <a:defRPr/>
            </a:lvl1pPr>
          </a:lstStyle>
          <a:p>
            <a:pPr>
              <a:defRPr/>
            </a:pPr>
            <a:fld id="{E7E8A157-5DC5-4AD1-82AD-F9BA9F7C89D8}" type="datetimeFigureOut">
              <a:rPr lang="en-US"/>
              <a:pPr>
                <a:defRPr/>
              </a:pPr>
              <a:t>3/6/2026</a:t>
            </a:fld>
            <a:endParaRPr lang="en-US"/>
          </a:p>
        </p:txBody>
      </p:sp>
      <p:sp>
        <p:nvSpPr>
          <p:cNvPr id="15" name="Footer Placeholder 4">
            <a:extLst>
              <a:ext uri="{FF2B5EF4-FFF2-40B4-BE49-F238E27FC236}">
                <a16:creationId xmlns:a16="http://schemas.microsoft.com/office/drawing/2014/main" id="{E92D407D-2C40-4C4D-9AB0-17A2CF5D372F}"/>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552756841"/>
      </p:ext>
    </p:extLst>
  </p:cSld>
  <p:clrMapOvr>
    <a:overrideClrMapping bg1="lt1" tx1="dk1" bg2="lt2" tx2="dk2" accent1="accent1" accent2="accent2" accent3="accent3" accent4="accent4" accent5="accent5" accent6="accent6" hlink="hlink" folHlink="folHlink"/>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91598-55BE-4182-8880-46B50E14183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5353B87-A7C0-45E4-902F-0A4FE731C3D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006EF1-F3AE-4057-A080-7DF104CF7793}"/>
              </a:ext>
            </a:extLst>
          </p:cNvPr>
          <p:cNvSpPr>
            <a:spLocks noGrp="1"/>
          </p:cNvSpPr>
          <p:nvPr>
            <p:ph type="dt" sz="half" idx="10"/>
          </p:nvPr>
        </p:nvSpPr>
        <p:spPr/>
        <p:txBody>
          <a:bodyPr/>
          <a:lstStyle/>
          <a:p>
            <a:fld id="{9FE5FF44-2564-41EB-AEEA-84522E4B8938}" type="datetimeFigureOut">
              <a:rPr lang="en-US" smtClean="0"/>
              <a:t>3/6/2026</a:t>
            </a:fld>
            <a:endParaRPr lang="en-US"/>
          </a:p>
        </p:txBody>
      </p:sp>
      <p:sp>
        <p:nvSpPr>
          <p:cNvPr id="5" name="Footer Placeholder 4">
            <a:extLst>
              <a:ext uri="{FF2B5EF4-FFF2-40B4-BE49-F238E27FC236}">
                <a16:creationId xmlns:a16="http://schemas.microsoft.com/office/drawing/2014/main" id="{0C43E9FE-1126-45FD-9FE3-5384F0275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BBA763-4AD2-4DD5-A3C0-27EEF555326E}"/>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2045211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B6E64-C9DA-46D5-B950-DFCE7C2DDC0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0908DB9-722D-4CDF-91C0-7B3B30458F2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B0550D7-8A06-42CD-B98F-7BB12E68562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FD5DAE8-0AED-48C0-AB3E-6CCF3193D0E0}"/>
              </a:ext>
            </a:extLst>
          </p:cNvPr>
          <p:cNvSpPr>
            <a:spLocks noGrp="1"/>
          </p:cNvSpPr>
          <p:nvPr>
            <p:ph type="dt" sz="half" idx="10"/>
          </p:nvPr>
        </p:nvSpPr>
        <p:spPr/>
        <p:txBody>
          <a:bodyPr/>
          <a:lstStyle/>
          <a:p>
            <a:fld id="{9FE5FF44-2564-41EB-AEEA-84522E4B8938}" type="datetimeFigureOut">
              <a:rPr lang="en-US" smtClean="0"/>
              <a:t>3/6/2026</a:t>
            </a:fld>
            <a:endParaRPr lang="en-US"/>
          </a:p>
        </p:txBody>
      </p:sp>
      <p:sp>
        <p:nvSpPr>
          <p:cNvPr id="6" name="Footer Placeholder 5">
            <a:extLst>
              <a:ext uri="{FF2B5EF4-FFF2-40B4-BE49-F238E27FC236}">
                <a16:creationId xmlns:a16="http://schemas.microsoft.com/office/drawing/2014/main" id="{63D0B303-ADFE-44E3-95E5-BE0BD59A5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4477FE-10BC-432D-9841-5349B2B10273}"/>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3063086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60F01-ED06-4B7B-8191-9D4D9B84875A}"/>
              </a:ext>
            </a:extLst>
          </p:cNvPr>
          <p:cNvSpPr>
            <a:spLocks noGrp="1"/>
          </p:cNvSpPr>
          <p:nvPr>
            <p:ph type="title"/>
          </p:nvPr>
        </p:nvSpPr>
        <p:spPr>
          <a:xfrm>
            <a:off x="629841" y="365126"/>
            <a:ext cx="78867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01264B9-4A1A-4C3A-9893-B6E4D95F965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1391FCA-054F-4E7A-858A-0ACD171EFA9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2E9CBD0-0A43-4F60-9EFF-38581DDB0CC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F43AD00-827D-4486-AFC1-125A39F4271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58165C9E-F15A-499F-88B5-5E2DD2968F1F}"/>
              </a:ext>
            </a:extLst>
          </p:cNvPr>
          <p:cNvSpPr>
            <a:spLocks noGrp="1"/>
          </p:cNvSpPr>
          <p:nvPr>
            <p:ph type="dt" sz="half" idx="10"/>
          </p:nvPr>
        </p:nvSpPr>
        <p:spPr/>
        <p:txBody>
          <a:bodyPr/>
          <a:lstStyle/>
          <a:p>
            <a:fld id="{9FE5FF44-2564-41EB-AEEA-84522E4B8938}" type="datetimeFigureOut">
              <a:rPr lang="en-US" smtClean="0"/>
              <a:t>3/6/2026</a:t>
            </a:fld>
            <a:endParaRPr lang="en-US"/>
          </a:p>
        </p:txBody>
      </p:sp>
      <p:sp>
        <p:nvSpPr>
          <p:cNvPr id="8" name="Footer Placeholder 7">
            <a:extLst>
              <a:ext uri="{FF2B5EF4-FFF2-40B4-BE49-F238E27FC236}">
                <a16:creationId xmlns:a16="http://schemas.microsoft.com/office/drawing/2014/main" id="{01DF10D9-55F0-4046-B983-A60032BC28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3EE68F-1C38-409E-B403-C4FDA5DAE763}"/>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2303002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C80B-B3B9-4C62-9354-2DDB4FB4D2C3}"/>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3E85481-687F-402F-873C-014770CD20A7}"/>
              </a:ext>
            </a:extLst>
          </p:cNvPr>
          <p:cNvSpPr>
            <a:spLocks noGrp="1"/>
          </p:cNvSpPr>
          <p:nvPr>
            <p:ph type="dt" sz="half" idx="10"/>
          </p:nvPr>
        </p:nvSpPr>
        <p:spPr/>
        <p:txBody>
          <a:bodyPr/>
          <a:lstStyle/>
          <a:p>
            <a:fld id="{9FE5FF44-2564-41EB-AEEA-84522E4B8938}" type="datetimeFigureOut">
              <a:rPr lang="en-US" smtClean="0"/>
              <a:t>3/6/2026</a:t>
            </a:fld>
            <a:endParaRPr lang="en-US"/>
          </a:p>
        </p:txBody>
      </p:sp>
      <p:sp>
        <p:nvSpPr>
          <p:cNvPr id="4" name="Footer Placeholder 3">
            <a:extLst>
              <a:ext uri="{FF2B5EF4-FFF2-40B4-BE49-F238E27FC236}">
                <a16:creationId xmlns:a16="http://schemas.microsoft.com/office/drawing/2014/main" id="{05CFB504-0672-4703-BF11-2C10151A55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D1E2F9-7C3A-4B5C-9AFB-64E053E791FC}"/>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1624834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198CF7-4A6F-4204-B3B8-3A2A647F4ABB}"/>
              </a:ext>
            </a:extLst>
          </p:cNvPr>
          <p:cNvSpPr>
            <a:spLocks noGrp="1"/>
          </p:cNvSpPr>
          <p:nvPr>
            <p:ph type="dt" sz="half" idx="10"/>
          </p:nvPr>
        </p:nvSpPr>
        <p:spPr/>
        <p:txBody>
          <a:bodyPr/>
          <a:lstStyle/>
          <a:p>
            <a:fld id="{9FE5FF44-2564-41EB-AEEA-84522E4B8938}" type="datetimeFigureOut">
              <a:rPr lang="en-US" smtClean="0"/>
              <a:t>3/6/2026</a:t>
            </a:fld>
            <a:endParaRPr lang="en-US"/>
          </a:p>
        </p:txBody>
      </p:sp>
      <p:sp>
        <p:nvSpPr>
          <p:cNvPr id="3" name="Footer Placeholder 2">
            <a:extLst>
              <a:ext uri="{FF2B5EF4-FFF2-40B4-BE49-F238E27FC236}">
                <a16:creationId xmlns:a16="http://schemas.microsoft.com/office/drawing/2014/main" id="{9F3C0689-4BCF-4A78-BB74-0271397991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99B9F9-92AC-4056-BF19-882D0E69FE63}"/>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2563646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CEC38-22BD-4FC8-AC95-CE521F3CCB8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8FFA619-176D-4590-8942-9A8B16CF47B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9A086AF-5A4B-4925-BB55-BBC647B561C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C306F9B-7B7A-4583-BA6C-8C83D7B5ED3C}"/>
              </a:ext>
            </a:extLst>
          </p:cNvPr>
          <p:cNvSpPr>
            <a:spLocks noGrp="1"/>
          </p:cNvSpPr>
          <p:nvPr>
            <p:ph type="dt" sz="half" idx="10"/>
          </p:nvPr>
        </p:nvSpPr>
        <p:spPr/>
        <p:txBody>
          <a:bodyPr/>
          <a:lstStyle/>
          <a:p>
            <a:fld id="{9FE5FF44-2564-41EB-AEEA-84522E4B8938}" type="datetimeFigureOut">
              <a:rPr lang="en-US" smtClean="0"/>
              <a:t>3/6/2026</a:t>
            </a:fld>
            <a:endParaRPr lang="en-US"/>
          </a:p>
        </p:txBody>
      </p:sp>
      <p:sp>
        <p:nvSpPr>
          <p:cNvPr id="6" name="Footer Placeholder 5">
            <a:extLst>
              <a:ext uri="{FF2B5EF4-FFF2-40B4-BE49-F238E27FC236}">
                <a16:creationId xmlns:a16="http://schemas.microsoft.com/office/drawing/2014/main" id="{E1A6F0A4-C6F4-4A2E-93D3-E35B9D531F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224723-D65E-4092-BFAC-CD1FBC87CF8C}"/>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2520974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486A1-044E-4C37-AC1F-2F557108687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C40DE745-B91A-487E-8E09-C11EDE359E3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a:extLst>
              <a:ext uri="{FF2B5EF4-FFF2-40B4-BE49-F238E27FC236}">
                <a16:creationId xmlns:a16="http://schemas.microsoft.com/office/drawing/2014/main" id="{3BE3FC15-94D0-435F-97D8-41BD934AC93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5F346D7-A267-4C9B-B1DF-EAE0FE45A535}"/>
              </a:ext>
            </a:extLst>
          </p:cNvPr>
          <p:cNvSpPr>
            <a:spLocks noGrp="1"/>
          </p:cNvSpPr>
          <p:nvPr>
            <p:ph type="dt" sz="half" idx="10"/>
          </p:nvPr>
        </p:nvSpPr>
        <p:spPr/>
        <p:txBody>
          <a:bodyPr/>
          <a:lstStyle/>
          <a:p>
            <a:fld id="{9FE5FF44-2564-41EB-AEEA-84522E4B8938}" type="datetimeFigureOut">
              <a:rPr lang="en-US" smtClean="0"/>
              <a:t>3/6/2026</a:t>
            </a:fld>
            <a:endParaRPr lang="en-US"/>
          </a:p>
        </p:txBody>
      </p:sp>
      <p:sp>
        <p:nvSpPr>
          <p:cNvPr id="6" name="Footer Placeholder 5">
            <a:extLst>
              <a:ext uri="{FF2B5EF4-FFF2-40B4-BE49-F238E27FC236}">
                <a16:creationId xmlns:a16="http://schemas.microsoft.com/office/drawing/2014/main" id="{B948009C-DD2F-49C9-8790-AA77475661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87A6D7-7C4E-41F4-A5F1-ABD4C1240EA2}"/>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2552698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6F7243-80AB-4297-AF18-0C8DAA1B6D2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B5C715F-AD29-4F13-924D-DFB8DA4A0C7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F9CA7A5-C49C-4765-9E50-D8A979727F3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E5FF44-2564-41EB-AEEA-84522E4B8938}" type="datetimeFigureOut">
              <a:rPr lang="en-US" smtClean="0"/>
              <a:t>3/6/2026</a:t>
            </a:fld>
            <a:endParaRPr lang="en-US"/>
          </a:p>
        </p:txBody>
      </p:sp>
      <p:sp>
        <p:nvSpPr>
          <p:cNvPr id="5" name="Footer Placeholder 4">
            <a:extLst>
              <a:ext uri="{FF2B5EF4-FFF2-40B4-BE49-F238E27FC236}">
                <a16:creationId xmlns:a16="http://schemas.microsoft.com/office/drawing/2014/main" id="{C39DECA0-FA2C-4FD8-818D-5EB12CD23A6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AC3463-326A-42E5-96B2-737E49706DA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9266834-12B8-4ECA-BA19-8C9D40DD3976}" type="slidenum">
              <a:rPr lang="en-US" smtClean="0"/>
              <a:t>‹#›</a:t>
            </a:fld>
            <a:endParaRPr lang="en-US"/>
          </a:p>
        </p:txBody>
      </p:sp>
    </p:spTree>
    <p:extLst>
      <p:ext uri="{BB962C8B-B14F-4D97-AF65-F5344CB8AC3E}">
        <p14:creationId xmlns:p14="http://schemas.microsoft.com/office/powerpoint/2010/main" val="34860527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a:extLst>
              <a:ext uri="{FF2B5EF4-FFF2-40B4-BE49-F238E27FC236}">
                <a16:creationId xmlns:a16="http://schemas.microsoft.com/office/drawing/2014/main" id="{CC9B235B-E1FD-41ED-9F0F-8E2EDE329C83}"/>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1027" name="Rectangle 15">
            <a:extLst>
              <a:ext uri="{FF2B5EF4-FFF2-40B4-BE49-F238E27FC236}">
                <a16:creationId xmlns:a16="http://schemas.microsoft.com/office/drawing/2014/main" id="{FB2E56DE-241A-460A-B2BC-51038944D263}"/>
              </a:ext>
            </a:extLst>
          </p:cNvPr>
          <p:cNvSpPr>
            <a:spLocks noChangeArrowheads="1"/>
          </p:cNvSpPr>
          <p:nvPr/>
        </p:nvSpPr>
        <p:spPr bwMode="white">
          <a:xfrm>
            <a:off x="0" y="0"/>
            <a:ext cx="9144000" cy="1393825"/>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1028" name="Rectangle 17">
            <a:extLst>
              <a:ext uri="{FF2B5EF4-FFF2-40B4-BE49-F238E27FC236}">
                <a16:creationId xmlns:a16="http://schemas.microsoft.com/office/drawing/2014/main" id="{A9759504-AD85-442D-A4E6-80F7151C2A1E}"/>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1029" name="Rectangle 18">
            <a:extLst>
              <a:ext uri="{FF2B5EF4-FFF2-40B4-BE49-F238E27FC236}">
                <a16:creationId xmlns:a16="http://schemas.microsoft.com/office/drawing/2014/main" id="{B3003498-2B46-450F-86E8-C32F39618761}"/>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9" name="Rectangle 8">
            <a:extLst>
              <a:ext uri="{FF2B5EF4-FFF2-40B4-BE49-F238E27FC236}">
                <a16:creationId xmlns:a16="http://schemas.microsoft.com/office/drawing/2014/main" id="{9CABEC24-C6E3-40C9-A9AC-D6042D82D5A4}"/>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p>
        </p:txBody>
      </p:sp>
      <p:sp>
        <p:nvSpPr>
          <p:cNvPr id="14" name="Date Placeholder 13">
            <a:extLst>
              <a:ext uri="{FF2B5EF4-FFF2-40B4-BE49-F238E27FC236}">
                <a16:creationId xmlns:a16="http://schemas.microsoft.com/office/drawing/2014/main" id="{9F50D11A-3560-45DB-8D16-6A8D4C26F7D1}"/>
              </a:ext>
            </a:extLst>
          </p:cNvPr>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latin typeface="Arial" pitchFamily="34" charset="0"/>
                <a:cs typeface="Arial" pitchFamily="34" charset="0"/>
              </a:defRPr>
            </a:lvl1pPr>
          </a:lstStyle>
          <a:p>
            <a:pPr>
              <a:defRPr/>
            </a:pPr>
            <a:fld id="{1C7BA9D1-7408-44BC-B163-824CB5474875}" type="datetimeFigureOut">
              <a:rPr lang="en-US"/>
              <a:pPr>
                <a:defRPr/>
              </a:pPr>
              <a:t>3/6/2026</a:t>
            </a:fld>
            <a:endParaRPr lang="en-US"/>
          </a:p>
        </p:txBody>
      </p:sp>
      <p:sp>
        <p:nvSpPr>
          <p:cNvPr id="3" name="Footer Placeholder 2">
            <a:extLst>
              <a:ext uri="{FF2B5EF4-FFF2-40B4-BE49-F238E27FC236}">
                <a16:creationId xmlns:a16="http://schemas.microsoft.com/office/drawing/2014/main" id="{889B7A03-AAEF-40E5-91EA-FA1544DD8159}"/>
              </a:ext>
            </a:extLst>
          </p:cNvPr>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latin typeface="Arial" pitchFamily="34" charset="0"/>
                <a:cs typeface="Arial" pitchFamily="34" charset="0"/>
              </a:defRPr>
            </a:lvl1pPr>
          </a:lstStyle>
          <a:p>
            <a:pPr>
              <a:defRPr/>
            </a:pPr>
            <a:endParaRPr lang="en-US"/>
          </a:p>
        </p:txBody>
      </p:sp>
      <p:sp>
        <p:nvSpPr>
          <p:cNvPr id="8" name="Rectangle 7">
            <a:extLst>
              <a:ext uri="{FF2B5EF4-FFF2-40B4-BE49-F238E27FC236}">
                <a16:creationId xmlns:a16="http://schemas.microsoft.com/office/drawing/2014/main" id="{EA2FDD68-F639-42AC-B793-B24D7B036550}"/>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a:p>
        </p:txBody>
      </p:sp>
      <p:sp>
        <p:nvSpPr>
          <p:cNvPr id="10" name="Straight Connector 9">
            <a:extLst>
              <a:ext uri="{FF2B5EF4-FFF2-40B4-BE49-F238E27FC236}">
                <a16:creationId xmlns:a16="http://schemas.microsoft.com/office/drawing/2014/main" id="{57CC7FB8-FB5C-461D-890B-79CEECB47C98}"/>
              </a:ext>
            </a:extLst>
          </p:cNvPr>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p>
        </p:txBody>
      </p:sp>
      <p:sp>
        <p:nvSpPr>
          <p:cNvPr id="12" name="Oval 11">
            <a:extLst>
              <a:ext uri="{FF2B5EF4-FFF2-40B4-BE49-F238E27FC236}">
                <a16:creationId xmlns:a16="http://schemas.microsoft.com/office/drawing/2014/main" id="{E3405454-15B7-4382-8B8F-EF7B60B7461E}"/>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5" name="Oval 14">
            <a:extLst>
              <a:ext uri="{FF2B5EF4-FFF2-40B4-BE49-F238E27FC236}">
                <a16:creationId xmlns:a16="http://schemas.microsoft.com/office/drawing/2014/main" id="{C2AD8C1C-7282-4DCB-861B-B6141DB1C743}"/>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23" name="Slide Number Placeholder 22">
            <a:extLst>
              <a:ext uri="{FF2B5EF4-FFF2-40B4-BE49-F238E27FC236}">
                <a16:creationId xmlns:a16="http://schemas.microsoft.com/office/drawing/2014/main" id="{4658117B-6FE9-4C3A-BAD9-30B945E15B69}"/>
              </a:ext>
            </a:extLst>
          </p:cNvPr>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kumimoji="0" sz="1600">
                <a:solidFill>
                  <a:srgbClr val="7B9899"/>
                </a:solidFill>
              </a:defRPr>
            </a:lvl1pPr>
          </a:lstStyle>
          <a:p>
            <a:fld id="{318582A9-62AC-4B1D-9CA3-AC2FAE38A581}" type="slidenum">
              <a:rPr lang="en-US" altLang="en-US"/>
              <a:pPr/>
              <a:t>‹#›</a:t>
            </a:fld>
            <a:endParaRPr lang="en-US" altLang="en-US"/>
          </a:p>
        </p:txBody>
      </p:sp>
      <p:sp>
        <p:nvSpPr>
          <p:cNvPr id="1038" name="Title Placeholder 21">
            <a:extLst>
              <a:ext uri="{FF2B5EF4-FFF2-40B4-BE49-F238E27FC236}">
                <a16:creationId xmlns:a16="http://schemas.microsoft.com/office/drawing/2014/main" id="{76D2F022-7B95-4135-90BB-442834729D4C}"/>
              </a:ext>
            </a:extLst>
          </p:cNvPr>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9" name="Text Placeholder 12">
            <a:extLst>
              <a:ext uri="{FF2B5EF4-FFF2-40B4-BE49-F238E27FC236}">
                <a16:creationId xmlns:a16="http://schemas.microsoft.com/office/drawing/2014/main" id="{7C616DC2-1F02-4FF5-98EA-4FEF68A19C34}"/>
              </a:ext>
            </a:extLst>
          </p:cNvPr>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899721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med">
    <p:random/>
  </p:transition>
  <p:hf hdr="0" ftr="0" dt="0"/>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8bitlibrarian.com/course-selection-tool/"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www.google.ca/url?sa=i&amp;rct=j&amp;q=&amp;esrc=s&amp;source=images&amp;cd=&amp;cad=rja&amp;uact=8&amp;ved=2ahUKEwjkoZD5z7HfAhVlx1QKHduFA2UQjRx6BAgBEAU&amp;url=http://www.clipartpanda.com/categories/musical-notes-clip-art-transparent-background&amp;psig=AOvVaw017y0A90YvJ6iYQWirBvKx&amp;ust=1545505739360066"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google.ca/url?sa=i&amp;rct=j&amp;q=&amp;esrc=s&amp;source=images&amp;cd=&amp;cad=rja&amp;uact=8&amp;ved=2ahUKEwjSnfyR2LHfAhVIj1QKHfzJAoUQjRx6BAgBEAU&amp;url=https://www.qx104fm.com/2018/07/25/top-spoken-languages-in-manitoba/&amp;psig=AOvVaw3EKPc4RiAn-cpY90wxPLhJ&amp;ust=154550798198298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mailto:cbishop@sd43.bc.c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vsharma@sd43.bc.ca" TargetMode="External"/><Relationship Id="rId5" Type="http://schemas.openxmlformats.org/officeDocument/2006/relationships/hyperlink" Target="mailto:mdhillon@sd43.bc.ca" TargetMode="External"/><Relationship Id="rId4" Type="http://schemas.openxmlformats.org/officeDocument/2006/relationships/hyperlink" Target="mailto:kenelson@sd43.bc.c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ca/url?sa=i&amp;rct=j&amp;q=&amp;esrc=s&amp;source=images&amp;cd=&amp;cad=rja&amp;uact=8&amp;ved=2ahUKEwiW-fyUx7HfAhWFLnwKHZTIDPsQjRx6BAgBEAU&amp;url=https://gallery.yopriceville.com/Free-Clipart-Pictures/Fall-PNG/Transparent_Fall_Leaves_PNG_Clipart_Image?fb_comment_id%3D798385910282703_1085199034934721&amp;psig=AOvVaw0WZ9lUDviTr9O9AKOhCdgg&amp;ust=1545503452179337" TargetMode="External"/><Relationship Id="rId1" Type="http://schemas.openxmlformats.org/officeDocument/2006/relationships/slideLayout" Target="../slideLayouts/slideLayout7.xml"/><Relationship Id="rId4" Type="http://schemas.openxmlformats.org/officeDocument/2006/relationships/hyperlink" Target="https://www.google.ca/url?sa=i&amp;rct=j&amp;q=&amp;esrc=s&amp;source=images&amp;cd=&amp;ved=2ahUKEwjt1q20xbHfAhUorVQKHaSXCBcQjRx6BAgBEAU&amp;url=https://hanslodge.com/clipart/autumn-leaves-clip-art-12.htm&amp;psig=AOvVaw2REvMYfhdhSSoQaZ_JMuyz&amp;ust=154550298075393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freeiconspng.com/images/snowflakes-falling-png" TargetMode="Externa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762000" y="1159715"/>
            <a:ext cx="6965245" cy="1202485"/>
          </a:xfrm>
          <a:noFill/>
          <a:ln>
            <a:noFill/>
          </a:ln>
        </p:spPr>
        <p:txBody>
          <a:bodyPr>
            <a:normAutofit/>
          </a:bodyPr>
          <a:lstStyle/>
          <a:p>
            <a:r>
              <a:rPr lang="en-US" b="1">
                <a:solidFill>
                  <a:schemeClr val="tx1">
                    <a:lumMod val="95000"/>
                    <a:lumOff val="5000"/>
                  </a:schemeClr>
                </a:solidFill>
                <a:effectLst>
                  <a:glow rad="127000">
                    <a:schemeClr val="bg1"/>
                  </a:glow>
                </a:effectLst>
              </a:rPr>
              <a:t>                 </a:t>
            </a:r>
            <a:r>
              <a:rPr lang="en-US" sz="4000" b="1">
                <a:solidFill>
                  <a:schemeClr val="tx1">
                    <a:lumMod val="95000"/>
                    <a:lumOff val="5000"/>
                  </a:schemeClr>
                </a:solidFill>
                <a:effectLst>
                  <a:glow rad="127000">
                    <a:schemeClr val="bg1"/>
                  </a:glow>
                </a:effectLst>
              </a:rPr>
              <a:t>to Pinetree Secondary!</a:t>
            </a:r>
          </a:p>
        </p:txBody>
      </p:sp>
      <p:sp>
        <p:nvSpPr>
          <p:cNvPr id="6" name="Content Placeholder 5"/>
          <p:cNvSpPr>
            <a:spLocks noGrp="1"/>
          </p:cNvSpPr>
          <p:nvPr>
            <p:ph idx="1"/>
          </p:nvPr>
        </p:nvSpPr>
        <p:spPr/>
        <p:txBody>
          <a:bodyPr/>
          <a:lstStyle/>
          <a:p>
            <a:pPr marL="0" indent="0" algn="ctr">
              <a:buNone/>
            </a:pPr>
            <a:endParaRPr lang="en-US"/>
          </a:p>
          <a:p>
            <a:pPr marL="0" indent="0" algn="ctr">
              <a:buNone/>
            </a:pPr>
            <a:endParaRPr lang="en-US"/>
          </a:p>
          <a:p>
            <a:pPr marL="0" indent="0" algn="ctr">
              <a:buNone/>
            </a:pPr>
            <a:r>
              <a:rPr lang="en-US" b="1">
                <a:effectLst>
                  <a:glow rad="228600">
                    <a:schemeClr val="bg1">
                      <a:alpha val="40000"/>
                    </a:schemeClr>
                  </a:glow>
                </a:effectLst>
              </a:rPr>
              <a:t>     Getting Ready for Grade 9</a:t>
            </a:r>
          </a:p>
          <a:p>
            <a:pPr marL="0" indent="0" algn="ctr">
              <a:buNone/>
            </a:pPr>
            <a:endParaRPr lang="en-US"/>
          </a:p>
          <a:p>
            <a:pPr marL="0" indent="0">
              <a:buNone/>
            </a:pPr>
            <a:endParaRPr lang="en-US"/>
          </a:p>
          <a:p>
            <a:pPr marL="0" indent="0">
              <a:buNone/>
            </a:pPr>
            <a:endParaRPr lang="en-US"/>
          </a:p>
          <a:p>
            <a:pPr marL="0" indent="0">
              <a:buNone/>
            </a:pPr>
            <a:r>
              <a:rPr lang="en-US" sz="1600"/>
              <a:t>                   </a:t>
            </a:r>
          </a:p>
          <a:p>
            <a:pPr marL="0" indent="0" algn="ctr">
              <a:buNone/>
            </a:pPr>
            <a:r>
              <a:rPr lang="en-US" sz="1800" b="1" i="1"/>
              <a:t>       “Accepting Challenges Together”</a:t>
            </a:r>
            <a:endParaRPr lang="en-US" sz="1800" b="1" i="1">
              <a:ea typeface="Verdana"/>
            </a:endParaRPr>
          </a:p>
          <a:p>
            <a:pPr marL="0" indent="0" algn="ctr">
              <a:buNone/>
            </a:pPr>
            <a:endParaRPr lang="en-US"/>
          </a:p>
          <a:p>
            <a:pPr marL="0" indent="0" algn="ctr">
              <a:buNone/>
            </a:pPr>
            <a:endParaRPr lang="en-US"/>
          </a:p>
          <a:p>
            <a:pPr marL="0" indent="0" algn="ctr">
              <a:buNone/>
            </a:pPr>
            <a:endParaRPr lang="en-US"/>
          </a:p>
        </p:txBody>
      </p:sp>
    </p:spTree>
    <p:extLst>
      <p:ext uri="{BB962C8B-B14F-4D97-AF65-F5344CB8AC3E}">
        <p14:creationId xmlns:p14="http://schemas.microsoft.com/office/powerpoint/2010/main" val="303675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Rectangle 2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n-US" sz="3500">
                <a:solidFill>
                  <a:srgbClr val="FFFFFF"/>
                </a:solidFill>
              </a:rPr>
              <a:t>The Transition from Grade 8 to 9</a:t>
            </a:r>
          </a:p>
        </p:txBody>
      </p:sp>
      <p:sp>
        <p:nvSpPr>
          <p:cNvPr id="3" name="Content Placeholder 2"/>
          <p:cNvSpPr>
            <a:spLocks noGrp="1"/>
          </p:cNvSpPr>
          <p:nvPr>
            <p:ph idx="1"/>
          </p:nvPr>
        </p:nvSpPr>
        <p:spPr>
          <a:xfrm>
            <a:off x="3291841" y="292608"/>
            <a:ext cx="5502118" cy="6281928"/>
          </a:xfrm>
        </p:spPr>
        <p:txBody>
          <a:bodyPr anchor="ctr">
            <a:normAutofit/>
          </a:bodyPr>
          <a:lstStyle/>
          <a:p>
            <a:pPr marL="0" indent="0">
              <a:buNone/>
            </a:pPr>
            <a:r>
              <a:rPr lang="en-US" sz="1700" dirty="0"/>
              <a:t>Our goal is to help grade 8’s make a smooth transition to high school. To help ease the transition, we provide the following information/events:</a:t>
            </a:r>
          </a:p>
          <a:p>
            <a:pPr marL="0" indent="0">
              <a:buNone/>
            </a:pPr>
            <a:endParaRPr lang="en-US" sz="1700" dirty="0"/>
          </a:p>
          <a:p>
            <a:pPr lvl="1"/>
            <a:r>
              <a:rPr lang="en-US" sz="1700" b="1" dirty="0"/>
              <a:t>Grade 8 Walkabout</a:t>
            </a:r>
            <a:r>
              <a:rPr lang="en-US" sz="1700" dirty="0"/>
              <a:t>: January 23</a:t>
            </a:r>
            <a:r>
              <a:rPr lang="en-US" sz="1700" baseline="30000" dirty="0"/>
              <a:t>rd</a:t>
            </a:r>
            <a:r>
              <a:rPr lang="en-US" sz="1700" dirty="0"/>
              <a:t> , 2026 </a:t>
            </a:r>
          </a:p>
          <a:p>
            <a:pPr lvl="1"/>
            <a:endParaRPr lang="en-US" sz="1700" dirty="0">
              <a:cs typeface="Calibri"/>
            </a:endParaRPr>
          </a:p>
          <a:p>
            <a:pPr lvl="1"/>
            <a:r>
              <a:rPr lang="en-US" sz="1700" b="1" dirty="0"/>
              <a:t>Visits to Middle Schools: </a:t>
            </a:r>
            <a:r>
              <a:rPr lang="en-US" sz="1700" dirty="0"/>
              <a:t>Early March to program and make course selections</a:t>
            </a:r>
          </a:p>
          <a:p>
            <a:pPr lvl="1"/>
            <a:endParaRPr lang="en-US" sz="1700" dirty="0"/>
          </a:p>
          <a:p>
            <a:pPr lvl="1"/>
            <a:r>
              <a:rPr lang="en-US" sz="1700" b="1" dirty="0"/>
              <a:t>Articulation meetings: </a:t>
            </a:r>
            <a:r>
              <a:rPr lang="en-US" sz="1700" dirty="0"/>
              <a:t>With teachers at the middle schools in mid- April</a:t>
            </a:r>
          </a:p>
          <a:p>
            <a:pPr marL="342900" lvl="1" indent="0">
              <a:buNone/>
            </a:pPr>
            <a:endParaRPr lang="en-US" sz="1700" dirty="0"/>
          </a:p>
          <a:p>
            <a:pPr lvl="1"/>
            <a:r>
              <a:rPr lang="en-US" sz="1700" b="1" dirty="0"/>
              <a:t>First day of School in September:  </a:t>
            </a:r>
            <a:r>
              <a:rPr lang="en-US" sz="1700" dirty="0"/>
              <a:t>Grade 9’s come in for ½ the day for a mini- orientation, to learn about Digital Literacy, get their pictures taken, Office 365 password and a lunch!</a:t>
            </a:r>
          </a:p>
        </p:txBody>
      </p:sp>
    </p:spTree>
    <p:extLst>
      <p:ext uri="{BB962C8B-B14F-4D97-AF65-F5344CB8AC3E}">
        <p14:creationId xmlns:p14="http://schemas.microsoft.com/office/powerpoint/2010/main" val="3822409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63890" cy="1434415"/>
          </a:xfrm>
        </p:spPr>
        <p:txBody>
          <a:bodyPr anchor="b">
            <a:normAutofit/>
          </a:bodyPr>
          <a:lstStyle/>
          <a:p>
            <a:r>
              <a:rPr lang="en-US" sz="4700"/>
              <a:t>Choosing Courses:</a:t>
            </a:r>
            <a:br>
              <a:rPr lang="en-US" sz="4700"/>
            </a:br>
            <a:r>
              <a:rPr lang="en-US" sz="4700" b="1"/>
              <a:t>The Programming Process</a:t>
            </a:r>
          </a:p>
        </p:txBody>
      </p:sp>
      <p:sp>
        <p:nvSpPr>
          <p:cNvPr id="2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sX0" fmla="*/ 0 w 8229600"/>
              <a:gd name="csY0" fmla="*/ 0 h 18288"/>
              <a:gd name="csX1" fmla="*/ 521208 w 8229600"/>
              <a:gd name="csY1" fmla="*/ 0 h 18288"/>
              <a:gd name="csX2" fmla="*/ 1371600 w 8229600"/>
              <a:gd name="csY2" fmla="*/ 0 h 18288"/>
              <a:gd name="csX3" fmla="*/ 2221992 w 8229600"/>
              <a:gd name="csY3" fmla="*/ 0 h 18288"/>
              <a:gd name="csX4" fmla="*/ 3072384 w 8229600"/>
              <a:gd name="csY4" fmla="*/ 0 h 18288"/>
              <a:gd name="csX5" fmla="*/ 3511296 w 8229600"/>
              <a:gd name="csY5" fmla="*/ 0 h 18288"/>
              <a:gd name="csX6" fmla="*/ 4114800 w 8229600"/>
              <a:gd name="csY6" fmla="*/ 0 h 18288"/>
              <a:gd name="csX7" fmla="*/ 4553712 w 8229600"/>
              <a:gd name="csY7" fmla="*/ 0 h 18288"/>
              <a:gd name="csX8" fmla="*/ 5239512 w 8229600"/>
              <a:gd name="csY8" fmla="*/ 0 h 18288"/>
              <a:gd name="csX9" fmla="*/ 5843016 w 8229600"/>
              <a:gd name="csY9" fmla="*/ 0 h 18288"/>
              <a:gd name="csX10" fmla="*/ 6611112 w 8229600"/>
              <a:gd name="csY10" fmla="*/ 0 h 18288"/>
              <a:gd name="csX11" fmla="*/ 7461504 w 8229600"/>
              <a:gd name="csY11" fmla="*/ 0 h 18288"/>
              <a:gd name="csX12" fmla="*/ 8229600 w 8229600"/>
              <a:gd name="csY12" fmla="*/ 0 h 18288"/>
              <a:gd name="csX13" fmla="*/ 8229600 w 8229600"/>
              <a:gd name="csY13" fmla="*/ 18288 h 18288"/>
              <a:gd name="csX14" fmla="*/ 7461504 w 8229600"/>
              <a:gd name="csY14" fmla="*/ 18288 h 18288"/>
              <a:gd name="csX15" fmla="*/ 6940296 w 8229600"/>
              <a:gd name="csY15" fmla="*/ 18288 h 18288"/>
              <a:gd name="csX16" fmla="*/ 6419088 w 8229600"/>
              <a:gd name="csY16" fmla="*/ 18288 h 18288"/>
              <a:gd name="csX17" fmla="*/ 5650992 w 8229600"/>
              <a:gd name="csY17" fmla="*/ 18288 h 18288"/>
              <a:gd name="csX18" fmla="*/ 5129784 w 8229600"/>
              <a:gd name="csY18" fmla="*/ 18288 h 18288"/>
              <a:gd name="csX19" fmla="*/ 4690872 w 8229600"/>
              <a:gd name="csY19" fmla="*/ 18288 h 18288"/>
              <a:gd name="csX20" fmla="*/ 4087368 w 8229600"/>
              <a:gd name="csY20" fmla="*/ 18288 h 18288"/>
              <a:gd name="csX21" fmla="*/ 3401568 w 8229600"/>
              <a:gd name="csY21" fmla="*/ 18288 h 18288"/>
              <a:gd name="csX22" fmla="*/ 2798064 w 8229600"/>
              <a:gd name="csY22" fmla="*/ 18288 h 18288"/>
              <a:gd name="csX23" fmla="*/ 2276856 w 8229600"/>
              <a:gd name="csY23" fmla="*/ 18288 h 18288"/>
              <a:gd name="csX24" fmla="*/ 1426464 w 8229600"/>
              <a:gd name="csY24" fmla="*/ 18288 h 18288"/>
              <a:gd name="csX25" fmla="*/ 740664 w 8229600"/>
              <a:gd name="csY25" fmla="*/ 18288 h 18288"/>
              <a:gd name="csX26" fmla="*/ 0 w 8229600"/>
              <a:gd name="csY26" fmla="*/ 18288 h 18288"/>
              <a:gd name="csX27" fmla="*/ 0 w 8229600"/>
              <a:gd name="csY2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29369" y="2071316"/>
            <a:ext cx="5035164" cy="4119172"/>
          </a:xfrm>
        </p:spPr>
        <p:txBody>
          <a:bodyPr vert="horz" lIns="91440" tIns="45720" rIns="91440" bIns="45720" rtlCol="0" anchor="t">
            <a:normAutofit/>
          </a:bodyPr>
          <a:lstStyle/>
          <a:p>
            <a:r>
              <a:rPr lang="en-US" sz="1800"/>
              <a:t>Read the course calendar descriptions carefully. Calendar is available online.</a:t>
            </a:r>
          </a:p>
          <a:p>
            <a:pPr marL="0" indent="0">
              <a:buNone/>
            </a:pPr>
            <a:endParaRPr lang="en-US" sz="1800"/>
          </a:p>
          <a:p>
            <a:r>
              <a:rPr lang="en-US" sz="1800"/>
              <a:t>Don’t worry about what your friends are taking; instead, focus on your skills and abilities.</a:t>
            </a:r>
          </a:p>
          <a:p>
            <a:pPr marL="0" indent="0">
              <a:buNone/>
            </a:pPr>
            <a:endParaRPr lang="en-US" sz="1800"/>
          </a:p>
          <a:p>
            <a:r>
              <a:rPr lang="en-US" sz="1800"/>
              <a:t>Discuss your choices with your parents.</a:t>
            </a:r>
          </a:p>
          <a:p>
            <a:pPr marL="0" indent="0">
              <a:buNone/>
            </a:pPr>
            <a:endParaRPr lang="en-US" sz="1800"/>
          </a:p>
          <a:p>
            <a:r>
              <a:rPr lang="en-US" sz="1800"/>
              <a:t>Contact your counsellor if you have questions.</a:t>
            </a:r>
          </a:p>
          <a:p>
            <a:endParaRPr lang="en-US" sz="1800"/>
          </a:p>
          <a:p>
            <a:r>
              <a:rPr lang="en-US" sz="1800" i="1"/>
              <a:t>Grade 9 is a year for exploration. These are not pre-requisite courses ( other than languages and core academics)</a:t>
            </a:r>
          </a:p>
        </p:txBody>
      </p:sp>
      <p:pic>
        <p:nvPicPr>
          <p:cNvPr id="5" name="Picture 4">
            <a:extLst>
              <a:ext uri="{FF2B5EF4-FFF2-40B4-BE49-F238E27FC236}">
                <a16:creationId xmlns:a16="http://schemas.microsoft.com/office/drawing/2014/main" id="{D083D0C3-CE9B-412F-8B19-699FCED13B8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1966" r="9932" b="2"/>
          <a:stretch>
            <a:fillRect/>
          </a:stretch>
        </p:blipFill>
        <p:spPr>
          <a:xfrm>
            <a:off x="5756743" y="2093976"/>
            <a:ext cx="2955798" cy="4096512"/>
          </a:xfrm>
          <a:prstGeom prst="rect">
            <a:avLst/>
          </a:prstGeom>
        </p:spPr>
      </p:pic>
    </p:spTree>
    <p:extLst>
      <p:ext uri="{BB962C8B-B14F-4D97-AF65-F5344CB8AC3E}">
        <p14:creationId xmlns:p14="http://schemas.microsoft.com/office/powerpoint/2010/main" val="1348127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2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n-US" sz="3200">
                <a:solidFill>
                  <a:srgbClr val="FFFFFF"/>
                </a:solidFill>
              </a:rPr>
              <a:t>Course Programming</a:t>
            </a:r>
          </a:p>
        </p:txBody>
      </p:sp>
      <p:sp>
        <p:nvSpPr>
          <p:cNvPr id="3" name="Content Placeholder 2"/>
          <p:cNvSpPr>
            <a:spLocks noGrp="1"/>
          </p:cNvSpPr>
          <p:nvPr>
            <p:ph idx="1"/>
          </p:nvPr>
        </p:nvSpPr>
        <p:spPr>
          <a:xfrm>
            <a:off x="3493008" y="365760"/>
            <a:ext cx="5486400" cy="6035040"/>
          </a:xfrm>
        </p:spPr>
        <p:txBody>
          <a:bodyPr anchor="ctr">
            <a:noAutofit/>
          </a:bodyPr>
          <a:lstStyle/>
          <a:p>
            <a:pPr marL="0" indent="0">
              <a:buNone/>
            </a:pPr>
            <a:r>
              <a:rPr lang="en-US" sz="2400" dirty="0"/>
              <a:t>Grade 9 students are required to take </a:t>
            </a:r>
            <a:r>
              <a:rPr lang="en-US" sz="2400" b="1" u="sng" dirty="0"/>
              <a:t>8 courses</a:t>
            </a:r>
            <a:r>
              <a:rPr lang="en-US" sz="2400" dirty="0"/>
              <a:t>:</a:t>
            </a:r>
          </a:p>
          <a:p>
            <a:pPr marL="0" indent="0">
              <a:buNone/>
            </a:pPr>
            <a:endParaRPr lang="en-US" sz="2400" dirty="0"/>
          </a:p>
          <a:p>
            <a:pPr marL="0" indent="0">
              <a:buNone/>
            </a:pPr>
            <a:r>
              <a:rPr lang="en-US" sz="2400" dirty="0"/>
              <a:t>     </a:t>
            </a:r>
            <a:r>
              <a:rPr lang="en-US" sz="2400" b="1" dirty="0"/>
              <a:t>5 are mandatory: </a:t>
            </a:r>
          </a:p>
          <a:p>
            <a:pPr lvl="1"/>
            <a:r>
              <a:rPr lang="en-US" sz="2400" dirty="0"/>
              <a:t>English 9 (or ELL)</a:t>
            </a:r>
          </a:p>
          <a:p>
            <a:pPr lvl="1"/>
            <a:r>
              <a:rPr lang="en-US" sz="2400" dirty="0"/>
              <a:t>Socials 9 (or ELL)</a:t>
            </a:r>
          </a:p>
          <a:p>
            <a:pPr lvl="1"/>
            <a:r>
              <a:rPr lang="en-US" sz="2400" dirty="0"/>
              <a:t>Science 9</a:t>
            </a:r>
          </a:p>
          <a:p>
            <a:pPr lvl="1"/>
            <a:r>
              <a:rPr lang="en-US" sz="2400" dirty="0"/>
              <a:t>Math 9</a:t>
            </a:r>
          </a:p>
          <a:p>
            <a:pPr lvl="1"/>
            <a:r>
              <a:rPr lang="en-US" sz="2400" dirty="0"/>
              <a:t>PE 9</a:t>
            </a:r>
          </a:p>
          <a:p>
            <a:pPr marL="342900" lvl="1" indent="0">
              <a:buNone/>
            </a:pPr>
            <a:endParaRPr lang="en-US" sz="2400" b="1" dirty="0"/>
          </a:p>
          <a:p>
            <a:pPr marL="342900" lvl="1" indent="0">
              <a:buNone/>
            </a:pPr>
            <a:r>
              <a:rPr lang="en-US" sz="2400" b="1" dirty="0"/>
              <a:t>3 Electives</a:t>
            </a:r>
          </a:p>
          <a:p>
            <a:pPr marL="342900" lvl="1" indent="0">
              <a:buNone/>
            </a:pPr>
            <a:endParaRPr lang="en-US" sz="2400" b="1" dirty="0"/>
          </a:p>
          <a:p>
            <a:pPr marL="342900" lvl="1" indent="0">
              <a:buNone/>
            </a:pPr>
            <a:r>
              <a:rPr lang="en-US" sz="2400" b="1" dirty="0"/>
              <a:t>* Applications of Digital Learning 10</a:t>
            </a:r>
          </a:p>
        </p:txBody>
      </p:sp>
    </p:spTree>
    <p:extLst>
      <p:ext uri="{BB962C8B-B14F-4D97-AF65-F5344CB8AC3E}">
        <p14:creationId xmlns:p14="http://schemas.microsoft.com/office/powerpoint/2010/main" val="1177207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DE7FD3-3664-84D3-90EF-E4874D6DF18A}"/>
              </a:ext>
            </a:extLst>
          </p:cNvPr>
          <p:cNvSpPr>
            <a:spLocks noGrp="1"/>
          </p:cNvSpPr>
          <p:nvPr>
            <p:ph type="title"/>
          </p:nvPr>
        </p:nvSpPr>
        <p:spPr>
          <a:xfrm>
            <a:off x="628650" y="365125"/>
            <a:ext cx="7886700" cy="1325563"/>
          </a:xfrm>
        </p:spPr>
        <p:txBody>
          <a:bodyPr>
            <a:normAutofit/>
          </a:bodyPr>
          <a:lstStyle/>
          <a:p>
            <a:r>
              <a:rPr lang="en-CA" sz="4300"/>
              <a:t>Applications of Digital Learning 10</a:t>
            </a: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sX0" fmla="*/ 0 w 8140446"/>
              <a:gd name="csY0" fmla="*/ 0 h 18288"/>
              <a:gd name="csX1" fmla="*/ 434157 w 8140446"/>
              <a:gd name="csY1" fmla="*/ 0 h 18288"/>
              <a:gd name="csX2" fmla="*/ 1193932 w 8140446"/>
              <a:gd name="csY2" fmla="*/ 0 h 18288"/>
              <a:gd name="csX3" fmla="*/ 1628089 w 8140446"/>
              <a:gd name="csY3" fmla="*/ 0 h 18288"/>
              <a:gd name="csX4" fmla="*/ 2225055 w 8140446"/>
              <a:gd name="csY4" fmla="*/ 0 h 18288"/>
              <a:gd name="csX5" fmla="*/ 3066235 w 8140446"/>
              <a:gd name="csY5" fmla="*/ 0 h 18288"/>
              <a:gd name="csX6" fmla="*/ 3744605 w 8140446"/>
              <a:gd name="csY6" fmla="*/ 0 h 18288"/>
              <a:gd name="csX7" fmla="*/ 4504380 w 8140446"/>
              <a:gd name="csY7" fmla="*/ 0 h 18288"/>
              <a:gd name="csX8" fmla="*/ 5101346 w 8140446"/>
              <a:gd name="csY8" fmla="*/ 0 h 18288"/>
              <a:gd name="csX9" fmla="*/ 5779717 w 8140446"/>
              <a:gd name="csY9" fmla="*/ 0 h 18288"/>
              <a:gd name="csX10" fmla="*/ 6620896 w 8140446"/>
              <a:gd name="csY10" fmla="*/ 0 h 18288"/>
              <a:gd name="csX11" fmla="*/ 7136458 w 8140446"/>
              <a:gd name="csY11" fmla="*/ 0 h 18288"/>
              <a:gd name="csX12" fmla="*/ 8140446 w 8140446"/>
              <a:gd name="csY12" fmla="*/ 0 h 18288"/>
              <a:gd name="csX13" fmla="*/ 8140446 w 8140446"/>
              <a:gd name="csY13" fmla="*/ 18288 h 18288"/>
              <a:gd name="csX14" fmla="*/ 7543480 w 8140446"/>
              <a:gd name="csY14" fmla="*/ 18288 h 18288"/>
              <a:gd name="csX15" fmla="*/ 7109323 w 8140446"/>
              <a:gd name="csY15" fmla="*/ 18288 h 18288"/>
              <a:gd name="csX16" fmla="*/ 6430952 w 8140446"/>
              <a:gd name="csY16" fmla="*/ 18288 h 18288"/>
              <a:gd name="csX17" fmla="*/ 5915391 w 8140446"/>
              <a:gd name="csY17" fmla="*/ 18288 h 18288"/>
              <a:gd name="csX18" fmla="*/ 5237020 w 8140446"/>
              <a:gd name="csY18" fmla="*/ 18288 h 18288"/>
              <a:gd name="csX19" fmla="*/ 4558650 w 8140446"/>
              <a:gd name="csY19" fmla="*/ 18288 h 18288"/>
              <a:gd name="csX20" fmla="*/ 3880279 w 8140446"/>
              <a:gd name="csY20" fmla="*/ 18288 h 18288"/>
              <a:gd name="csX21" fmla="*/ 3201909 w 8140446"/>
              <a:gd name="csY21" fmla="*/ 18288 h 18288"/>
              <a:gd name="csX22" fmla="*/ 2604943 w 8140446"/>
              <a:gd name="csY22" fmla="*/ 18288 h 18288"/>
              <a:gd name="csX23" fmla="*/ 1845168 w 8140446"/>
              <a:gd name="csY23" fmla="*/ 18288 h 18288"/>
              <a:gd name="csX24" fmla="*/ 1166797 w 8140446"/>
              <a:gd name="csY24" fmla="*/ 18288 h 18288"/>
              <a:gd name="csX25" fmla="*/ 0 w 8140446"/>
              <a:gd name="csY25" fmla="*/ 18288 h 18288"/>
              <a:gd name="csX26" fmla="*/ 0 w 8140446"/>
              <a:gd name="csY2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65E294F-702F-6332-2D02-A147D8FC1D6D}"/>
              </a:ext>
            </a:extLst>
          </p:cNvPr>
          <p:cNvSpPr>
            <a:spLocks noGrp="1"/>
          </p:cNvSpPr>
          <p:nvPr>
            <p:ph idx="1"/>
          </p:nvPr>
        </p:nvSpPr>
        <p:spPr>
          <a:xfrm>
            <a:off x="628650" y="1929384"/>
            <a:ext cx="7886700" cy="4251960"/>
          </a:xfrm>
        </p:spPr>
        <p:txBody>
          <a:bodyPr>
            <a:normAutofit/>
          </a:bodyPr>
          <a:lstStyle/>
          <a:p>
            <a:pPr marL="0" indent="0">
              <a:buNone/>
            </a:pPr>
            <a:r>
              <a:rPr lang="en-US" sz="1600"/>
              <a:t>Although categorized as a grade 10 credit, the course will be taken by all grade 9 students. Instruction is delivered through a combination of online assignments and learning activities during ESS block. </a:t>
            </a:r>
          </a:p>
          <a:p>
            <a:pPr marL="0" indent="0">
              <a:buNone/>
            </a:pPr>
            <a:endParaRPr lang="en-US" sz="1600"/>
          </a:p>
          <a:p>
            <a:pPr marL="0" indent="0">
              <a:buNone/>
            </a:pPr>
            <a:r>
              <a:rPr lang="en-US" sz="1600" b="1" u="sng"/>
              <a:t>Goal of the course:</a:t>
            </a:r>
          </a:p>
          <a:p>
            <a:pPr>
              <a:buFont typeface="Arial" panose="020B0604020202020204" pitchFamily="34" charset="0"/>
              <a:buChar char="•"/>
            </a:pPr>
            <a:r>
              <a:rPr lang="en-US" sz="1600"/>
              <a:t>In this course, students will be required to navigate the technology required to accomplish the competencies of our curriculum and beyond.</a:t>
            </a:r>
          </a:p>
          <a:p>
            <a:pPr marL="0" indent="0">
              <a:buNone/>
            </a:pPr>
            <a:endParaRPr lang="en-US" sz="1600">
              <a:cs typeface="Calibri" panose="020F0502020204030204"/>
            </a:endParaRPr>
          </a:p>
          <a:p>
            <a:r>
              <a:rPr lang="en-US" sz="1600"/>
              <a:t>Students will be able to </a:t>
            </a:r>
          </a:p>
          <a:p>
            <a:pPr lvl="1">
              <a:buFont typeface="Courier New" panose="020B0604020202020204" pitchFamily="34" charset="0"/>
              <a:buChar char="o"/>
            </a:pPr>
            <a:r>
              <a:rPr lang="en-US" sz="1600"/>
              <a:t>understand and define a task</a:t>
            </a:r>
            <a:endParaRPr lang="en-US" sz="1600">
              <a:ea typeface="Calibri"/>
              <a:cs typeface="Calibri"/>
            </a:endParaRPr>
          </a:p>
          <a:p>
            <a:pPr lvl="1">
              <a:buFont typeface="Courier New" panose="020B0604020202020204" pitchFamily="34" charset="0"/>
              <a:buChar char="o"/>
            </a:pPr>
            <a:r>
              <a:rPr lang="en-US" sz="1600"/>
              <a:t>choose the correct digital tool for the right purpose,</a:t>
            </a:r>
          </a:p>
          <a:p>
            <a:pPr lvl="1">
              <a:buFont typeface="Courier New" panose="020B0604020202020204" pitchFamily="34" charset="0"/>
              <a:buChar char="o"/>
            </a:pPr>
            <a:r>
              <a:rPr lang="en-US" sz="1600"/>
              <a:t> deliver a finished product ethically and responsibly </a:t>
            </a:r>
          </a:p>
          <a:p>
            <a:pPr lvl="1">
              <a:buFont typeface="Courier New" panose="020B0604020202020204" pitchFamily="34" charset="0"/>
              <a:buChar char="o"/>
            </a:pPr>
            <a:r>
              <a:rPr lang="en-US" sz="1600"/>
              <a:t>and by protecting the personal security and privacy of themselves and others. </a:t>
            </a:r>
            <a:endParaRPr lang="en-US" sz="1600">
              <a:cs typeface="Calibri"/>
            </a:endParaRPr>
          </a:p>
          <a:p>
            <a:pPr marL="0" indent="0">
              <a:buNone/>
            </a:pPr>
            <a:endParaRPr lang="en-US" sz="1600">
              <a:cs typeface="Calibri"/>
            </a:endParaRPr>
          </a:p>
        </p:txBody>
      </p:sp>
    </p:spTree>
    <p:extLst>
      <p:ext uri="{BB962C8B-B14F-4D97-AF65-F5344CB8AC3E}">
        <p14:creationId xmlns:p14="http://schemas.microsoft.com/office/powerpoint/2010/main" val="3001019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749245-D038-442F-B312-BDD60EAD87EF}"/>
              </a:ext>
            </a:extLst>
          </p:cNvPr>
          <p:cNvSpPr>
            <a:spLocks noGrp="1"/>
          </p:cNvSpPr>
          <p:nvPr>
            <p:ph type="title"/>
          </p:nvPr>
        </p:nvSpPr>
        <p:spPr/>
        <p:txBody>
          <a:bodyPr>
            <a:normAutofit/>
          </a:bodyPr>
          <a:lstStyle/>
          <a:p>
            <a:r>
              <a:rPr lang="en-US" sz="4000" b="1"/>
              <a:t>READ THE GRADE 9 Course Calendar</a:t>
            </a:r>
            <a:endParaRPr lang="en-CA" sz="4000" b="1"/>
          </a:p>
        </p:txBody>
      </p:sp>
      <p:sp>
        <p:nvSpPr>
          <p:cNvPr id="5" name="Content Placeholder 4">
            <a:extLst>
              <a:ext uri="{FF2B5EF4-FFF2-40B4-BE49-F238E27FC236}">
                <a16:creationId xmlns:a16="http://schemas.microsoft.com/office/drawing/2014/main" id="{151ACF18-AC05-46E0-94A4-82E8DCD5F3BB}"/>
              </a:ext>
            </a:extLst>
          </p:cNvPr>
          <p:cNvSpPr>
            <a:spLocks noGrp="1"/>
          </p:cNvSpPr>
          <p:nvPr>
            <p:ph sz="half" idx="1"/>
          </p:nvPr>
        </p:nvSpPr>
        <p:spPr/>
        <p:txBody>
          <a:bodyPr/>
          <a:lstStyle/>
          <a:p>
            <a:pPr marL="0" indent="0">
              <a:buNone/>
            </a:pPr>
            <a:endParaRPr lang="en-US"/>
          </a:p>
          <a:p>
            <a:pPr marL="0" indent="0">
              <a:buNone/>
            </a:pPr>
            <a:endParaRPr lang="en-CA"/>
          </a:p>
        </p:txBody>
      </p:sp>
      <p:pic>
        <p:nvPicPr>
          <p:cNvPr id="11" name="Picture 10">
            <a:extLst>
              <a:ext uri="{FF2B5EF4-FFF2-40B4-BE49-F238E27FC236}">
                <a16:creationId xmlns:a16="http://schemas.microsoft.com/office/drawing/2014/main" id="{7AC99F1A-D395-2824-FB0B-15C077F336D9}"/>
              </a:ext>
            </a:extLst>
          </p:cNvPr>
          <p:cNvPicPr>
            <a:picLocks noChangeAspect="1"/>
          </p:cNvPicPr>
          <p:nvPr/>
        </p:nvPicPr>
        <p:blipFill>
          <a:blip r:embed="rId2"/>
          <a:stretch>
            <a:fillRect/>
          </a:stretch>
        </p:blipFill>
        <p:spPr>
          <a:xfrm>
            <a:off x="5373281" y="2365038"/>
            <a:ext cx="3655216" cy="3272512"/>
          </a:xfrm>
          <a:prstGeom prst="rect">
            <a:avLst/>
          </a:prstGeom>
        </p:spPr>
      </p:pic>
      <p:pic>
        <p:nvPicPr>
          <p:cNvPr id="12" name="Picture 11">
            <a:extLst>
              <a:ext uri="{FF2B5EF4-FFF2-40B4-BE49-F238E27FC236}">
                <a16:creationId xmlns:a16="http://schemas.microsoft.com/office/drawing/2014/main" id="{40D2CA52-5545-4EBC-9C62-CA356170C476}"/>
              </a:ext>
            </a:extLst>
          </p:cNvPr>
          <p:cNvPicPr>
            <a:picLocks noChangeAspect="1"/>
          </p:cNvPicPr>
          <p:nvPr/>
        </p:nvPicPr>
        <p:blipFill>
          <a:blip r:embed="rId3"/>
          <a:stretch>
            <a:fillRect/>
          </a:stretch>
        </p:blipFill>
        <p:spPr>
          <a:xfrm flipH="1">
            <a:off x="6757883" y="3917481"/>
            <a:ext cx="1401742" cy="908391"/>
          </a:xfrm>
          <a:prstGeom prst="rect">
            <a:avLst/>
          </a:prstGeom>
        </p:spPr>
      </p:pic>
      <p:pic>
        <p:nvPicPr>
          <p:cNvPr id="16" name="Picture 15">
            <a:extLst>
              <a:ext uri="{FF2B5EF4-FFF2-40B4-BE49-F238E27FC236}">
                <a16:creationId xmlns:a16="http://schemas.microsoft.com/office/drawing/2014/main" id="{B4D63676-0BB9-3136-D988-7D4CC05E4FDE}"/>
              </a:ext>
            </a:extLst>
          </p:cNvPr>
          <p:cNvPicPr>
            <a:picLocks noChangeAspect="1"/>
          </p:cNvPicPr>
          <p:nvPr/>
        </p:nvPicPr>
        <p:blipFill>
          <a:blip r:embed="rId4"/>
          <a:stretch>
            <a:fillRect/>
          </a:stretch>
        </p:blipFill>
        <p:spPr>
          <a:xfrm>
            <a:off x="115503" y="2090502"/>
            <a:ext cx="5141566" cy="4221397"/>
          </a:xfrm>
          <a:prstGeom prst="rect">
            <a:avLst/>
          </a:prstGeom>
        </p:spPr>
      </p:pic>
      <p:cxnSp>
        <p:nvCxnSpPr>
          <p:cNvPr id="17" name="Straight Arrow Connector 16">
            <a:extLst>
              <a:ext uri="{FF2B5EF4-FFF2-40B4-BE49-F238E27FC236}">
                <a16:creationId xmlns:a16="http://schemas.microsoft.com/office/drawing/2014/main" id="{720686F7-AD7F-A4FD-6B5F-DA1670FDF13D}"/>
              </a:ext>
            </a:extLst>
          </p:cNvPr>
          <p:cNvCxnSpPr/>
          <p:nvPr/>
        </p:nvCxnSpPr>
        <p:spPr>
          <a:xfrm>
            <a:off x="3177319" y="3917481"/>
            <a:ext cx="930425" cy="53340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129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F2FAA85-BFC1-47C5-A624-4C478875AD15}"/>
              </a:ext>
            </a:extLst>
          </p:cNvPr>
          <p:cNvSpPr>
            <a:spLocks noGrp="1"/>
          </p:cNvSpPr>
          <p:nvPr>
            <p:ph type="title"/>
          </p:nvPr>
        </p:nvSpPr>
        <p:spPr>
          <a:xfrm>
            <a:off x="1174281" y="0"/>
            <a:ext cx="7341067" cy="577515"/>
          </a:xfrm>
        </p:spPr>
        <p:txBody>
          <a:bodyPr/>
          <a:lstStyle/>
          <a:p>
            <a:r>
              <a:rPr lang="en-US" b="1" dirty="0"/>
              <a:t>Detailed description of all courses. </a:t>
            </a:r>
            <a:endParaRPr lang="en-CA" b="1" dirty="0"/>
          </a:p>
        </p:txBody>
      </p:sp>
      <p:pic>
        <p:nvPicPr>
          <p:cNvPr id="3" name="Picture 2">
            <a:extLst>
              <a:ext uri="{FF2B5EF4-FFF2-40B4-BE49-F238E27FC236}">
                <a16:creationId xmlns:a16="http://schemas.microsoft.com/office/drawing/2014/main" id="{52516150-69EA-3ED5-DA65-78D76006F94D}"/>
              </a:ext>
            </a:extLst>
          </p:cNvPr>
          <p:cNvPicPr>
            <a:picLocks noChangeAspect="1"/>
          </p:cNvPicPr>
          <p:nvPr/>
        </p:nvPicPr>
        <p:blipFill>
          <a:blip r:embed="rId2"/>
          <a:stretch>
            <a:fillRect/>
          </a:stretch>
        </p:blipFill>
        <p:spPr>
          <a:xfrm>
            <a:off x="1458090" y="577515"/>
            <a:ext cx="5289219" cy="6280485"/>
          </a:xfrm>
          <a:prstGeom prst="rect">
            <a:avLst/>
          </a:prstGeom>
        </p:spPr>
      </p:pic>
    </p:spTree>
    <p:extLst>
      <p:ext uri="{BB962C8B-B14F-4D97-AF65-F5344CB8AC3E}">
        <p14:creationId xmlns:p14="http://schemas.microsoft.com/office/powerpoint/2010/main" val="2142758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2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n-US" sz="3500">
                <a:solidFill>
                  <a:srgbClr val="FFFFFF"/>
                </a:solidFill>
              </a:rPr>
              <a:t>Elective Choices</a:t>
            </a:r>
          </a:p>
        </p:txBody>
      </p:sp>
      <p:sp>
        <p:nvSpPr>
          <p:cNvPr id="3" name="Content Placeholder 2"/>
          <p:cNvSpPr>
            <a:spLocks noGrp="1"/>
          </p:cNvSpPr>
          <p:nvPr>
            <p:ph idx="1"/>
          </p:nvPr>
        </p:nvSpPr>
        <p:spPr>
          <a:xfrm>
            <a:off x="3227833" y="201168"/>
            <a:ext cx="5806440" cy="6428232"/>
          </a:xfrm>
        </p:spPr>
        <p:txBody>
          <a:bodyPr anchor="ctr">
            <a:normAutofit/>
          </a:bodyPr>
          <a:lstStyle/>
          <a:p>
            <a:r>
              <a:rPr lang="en-US" sz="1600" b="1" dirty="0"/>
              <a:t>VISUAL ART 9- </a:t>
            </a:r>
            <a:r>
              <a:rPr lang="en-US" sz="1600" dirty="0"/>
              <a:t>learn skills in drawing, painting, collage, mixed media, printmaking, paper mâché, and photography</a:t>
            </a:r>
          </a:p>
          <a:p>
            <a:pPr marL="0" indent="0">
              <a:buNone/>
            </a:pPr>
            <a:endParaRPr lang="en-US" sz="1600" dirty="0"/>
          </a:p>
          <a:p>
            <a:r>
              <a:rPr lang="en-US" sz="1600" b="1" dirty="0"/>
              <a:t>BUSINESS TECHNOLOGY 9- </a:t>
            </a:r>
            <a:r>
              <a:rPr lang="en-US" sz="1600" dirty="0"/>
              <a:t>Students will learn about advertising, money, communications and creating their own businesses using computer software programs. This course is an excellent foundation of business knowledge and skills and introduces students to the senior business education curriculum</a:t>
            </a:r>
          </a:p>
          <a:p>
            <a:pPr marL="0" indent="0">
              <a:buNone/>
            </a:pPr>
            <a:endParaRPr lang="en-US" sz="1600" dirty="0"/>
          </a:p>
          <a:p>
            <a:r>
              <a:rPr lang="en-US" sz="1600" b="1" dirty="0"/>
              <a:t>PERFORMING ARTS 9- </a:t>
            </a:r>
            <a:r>
              <a:rPr lang="en-US" sz="1600" dirty="0"/>
              <a:t>Drama, Dance, and Musical Theatre</a:t>
            </a:r>
          </a:p>
          <a:p>
            <a:pPr marL="0" indent="0">
              <a:buNone/>
            </a:pPr>
            <a:endParaRPr lang="en-US" sz="1600" dirty="0"/>
          </a:p>
          <a:p>
            <a:r>
              <a:rPr lang="en-US" sz="1600" b="1" dirty="0"/>
              <a:t>FOODS &amp; NUTRITION 9- </a:t>
            </a:r>
            <a:r>
              <a:rPr lang="en-US" sz="1600" dirty="0"/>
              <a:t>Explore great food and food culture. A “hands – on course”</a:t>
            </a:r>
          </a:p>
          <a:p>
            <a:endParaRPr lang="en-US" sz="1600" dirty="0"/>
          </a:p>
          <a:p>
            <a:r>
              <a:rPr lang="en-US" sz="1600" b="1" dirty="0"/>
              <a:t>TEXTILES ARTS &amp; CRAFTS 9- </a:t>
            </a:r>
            <a:r>
              <a:rPr lang="en-US" sz="1600" dirty="0"/>
              <a:t>An opportunity to learn a variety of skills for traditional and modern crafts involving painting, creative lettering, hand sewing, yarn, decorating and embellishment techniques. </a:t>
            </a:r>
          </a:p>
          <a:p>
            <a:endParaRPr lang="en-US" sz="1600" dirty="0"/>
          </a:p>
          <a:p>
            <a:r>
              <a:rPr lang="en-US" sz="1600" b="1" dirty="0"/>
              <a:t>FITNESS 9- </a:t>
            </a:r>
            <a:r>
              <a:rPr lang="en-US" sz="1600" dirty="0"/>
              <a:t>designed for students looking to improve their performance as well as their fitness levels. Includes core muscle training, cardio workouts, advanced weight training. Note: this is an elective in addition to PE 9.</a:t>
            </a:r>
          </a:p>
        </p:txBody>
      </p:sp>
    </p:spTree>
    <p:extLst>
      <p:ext uri="{BB962C8B-B14F-4D97-AF65-F5344CB8AC3E}">
        <p14:creationId xmlns:p14="http://schemas.microsoft.com/office/powerpoint/2010/main" val="496661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n-US" sz="3500">
                <a:solidFill>
                  <a:srgbClr val="FFFFFF"/>
                </a:solidFill>
              </a:rPr>
              <a:t>Elective Choices Cont.</a:t>
            </a:r>
          </a:p>
        </p:txBody>
      </p:sp>
      <p:sp>
        <p:nvSpPr>
          <p:cNvPr id="3" name="Content Placeholder 2"/>
          <p:cNvSpPr>
            <a:spLocks noGrp="1"/>
          </p:cNvSpPr>
          <p:nvPr>
            <p:ph idx="1"/>
          </p:nvPr>
        </p:nvSpPr>
        <p:spPr>
          <a:xfrm>
            <a:off x="3420425" y="356616"/>
            <a:ext cx="5103779" cy="5838911"/>
          </a:xfrm>
        </p:spPr>
        <p:txBody>
          <a:bodyPr anchor="ctr">
            <a:normAutofit/>
          </a:bodyPr>
          <a:lstStyle/>
          <a:p>
            <a:pPr>
              <a:spcAft>
                <a:spcPts val="600"/>
              </a:spcAft>
            </a:pPr>
            <a:r>
              <a:rPr lang="en-US" sz="1700" b="1" dirty="0"/>
              <a:t>INFORMATION TECHNOLOGY 9- </a:t>
            </a:r>
            <a:r>
              <a:rPr lang="en-US" sz="1700" dirty="0"/>
              <a:t>Develop and refine your skills in every aspect of technology from graphic design and animation to programming and web design and film.</a:t>
            </a:r>
          </a:p>
          <a:p>
            <a:pPr>
              <a:spcAft>
                <a:spcPts val="600"/>
              </a:spcAft>
            </a:pPr>
            <a:endParaRPr lang="en-US" sz="1700" dirty="0"/>
          </a:p>
          <a:p>
            <a:pPr>
              <a:spcAft>
                <a:spcPts val="600"/>
              </a:spcAft>
            </a:pPr>
            <a:r>
              <a:rPr lang="en-US" sz="1700" b="1" dirty="0"/>
              <a:t>WOODWORK 9- </a:t>
            </a:r>
            <a:r>
              <a:rPr lang="en-US" sz="1700" dirty="0"/>
              <a:t>learn to safely use tools and equipment to design, create and finish your own projects. .  We learn and practice skills, so we can build cool things to make us proud.  Be active, productive and have fun!</a:t>
            </a:r>
            <a:endParaRPr lang="en-US" sz="1700" dirty="0">
              <a:ea typeface="Calibri"/>
              <a:cs typeface="Calibri"/>
            </a:endParaRPr>
          </a:p>
          <a:p>
            <a:pPr>
              <a:spcAft>
                <a:spcPts val="600"/>
              </a:spcAft>
            </a:pPr>
            <a:endParaRPr lang="en-US" sz="1700" dirty="0"/>
          </a:p>
          <a:p>
            <a:pPr>
              <a:spcAft>
                <a:spcPts val="600"/>
              </a:spcAft>
            </a:pPr>
            <a:r>
              <a:rPr lang="en-US" sz="1700" b="1" dirty="0"/>
              <a:t>POWER TECHNOLOGY 9- </a:t>
            </a:r>
            <a:r>
              <a:rPr lang="en-US" sz="1700" dirty="0"/>
              <a:t>get challenged to solve problems and design solutions that you can build or test! In the past, students have built C02 dragsters, Rube Goldberg (engineer/inventor) machines, mobiles, balances and more!</a:t>
            </a:r>
            <a:endParaRPr lang="en-US" sz="1700" dirty="0">
              <a:ea typeface="Calibri"/>
              <a:cs typeface="Calibri"/>
            </a:endParaRPr>
          </a:p>
        </p:txBody>
      </p:sp>
    </p:spTree>
    <p:extLst>
      <p:ext uri="{BB962C8B-B14F-4D97-AF65-F5344CB8AC3E}">
        <p14:creationId xmlns:p14="http://schemas.microsoft.com/office/powerpoint/2010/main" val="3062930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7" name="Rectangle 615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9" name="Rectangle 615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1" name="Rectangle 616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3" name="Rectangle 616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65" name="Freeform: Shape 616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67" name="Rectangle 616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n-US" sz="3500">
                <a:solidFill>
                  <a:srgbClr val="FFFFFF"/>
                </a:solidFill>
              </a:rPr>
              <a:t>Elective Choices cont’d…</a:t>
            </a:r>
          </a:p>
        </p:txBody>
      </p:sp>
      <p:sp>
        <p:nvSpPr>
          <p:cNvPr id="3" name="Content Placeholder 2"/>
          <p:cNvSpPr>
            <a:spLocks noGrp="1"/>
          </p:cNvSpPr>
          <p:nvPr>
            <p:ph idx="1"/>
          </p:nvPr>
        </p:nvSpPr>
        <p:spPr>
          <a:xfrm>
            <a:off x="3436295" y="649481"/>
            <a:ext cx="5268793" cy="4398008"/>
          </a:xfrm>
        </p:spPr>
        <p:txBody>
          <a:bodyPr anchor="ctr">
            <a:normAutofit/>
          </a:bodyPr>
          <a:lstStyle/>
          <a:p>
            <a:endParaRPr lang="en-US" sz="1700" dirty="0"/>
          </a:p>
          <a:p>
            <a:pPr marL="0" indent="0">
              <a:buNone/>
            </a:pPr>
            <a:r>
              <a:rPr lang="en-US" sz="2400" dirty="0"/>
              <a:t>MUSIC PROGRAM:</a:t>
            </a:r>
          </a:p>
          <a:p>
            <a:pPr marL="0" indent="0">
              <a:buNone/>
            </a:pPr>
            <a:endParaRPr lang="en-US" sz="2400" dirty="0"/>
          </a:p>
          <a:p>
            <a:pPr lvl="1"/>
            <a:r>
              <a:rPr lang="en-US" sz="2400" b="1" dirty="0"/>
              <a:t>Concert Band 9 </a:t>
            </a:r>
            <a:r>
              <a:rPr lang="en-US" sz="2400" dirty="0"/>
              <a:t>(linear- all year course) </a:t>
            </a:r>
          </a:p>
          <a:p>
            <a:pPr lvl="2"/>
            <a:r>
              <a:rPr lang="en-US" sz="2400" dirty="0"/>
              <a:t>Band 9 will be one of your 8 courses</a:t>
            </a:r>
          </a:p>
          <a:p>
            <a:pPr lvl="1"/>
            <a:r>
              <a:rPr lang="en-US" sz="2400" b="1" dirty="0"/>
              <a:t>Jazz Band 9 </a:t>
            </a:r>
            <a:r>
              <a:rPr lang="en-US" sz="2400" dirty="0"/>
              <a:t>(linear - extra course)</a:t>
            </a:r>
          </a:p>
          <a:p>
            <a:pPr lvl="1"/>
            <a:r>
              <a:rPr lang="en-US" sz="2400" b="1" dirty="0"/>
              <a:t>Choir 9 </a:t>
            </a:r>
            <a:r>
              <a:rPr lang="en-US" sz="2400" dirty="0"/>
              <a:t>(linear - extra course)</a:t>
            </a:r>
          </a:p>
          <a:p>
            <a:pPr lvl="1"/>
            <a:r>
              <a:rPr lang="en-US" sz="2400" b="1" dirty="0"/>
              <a:t>Vocal Jazz 9 </a:t>
            </a:r>
            <a:r>
              <a:rPr lang="en-US" sz="2400" dirty="0"/>
              <a:t>(linear - extra course)</a:t>
            </a:r>
          </a:p>
          <a:p>
            <a:pPr marL="365760" lvl="1" indent="0">
              <a:buNone/>
            </a:pPr>
            <a:endParaRPr lang="en-US" sz="1700" dirty="0"/>
          </a:p>
          <a:p>
            <a:pPr marL="365760" lvl="1" indent="0">
              <a:buNone/>
            </a:pPr>
            <a:endParaRPr lang="en-US" sz="1700" dirty="0"/>
          </a:p>
        </p:txBody>
      </p:sp>
      <p:pic>
        <p:nvPicPr>
          <p:cNvPr id="6152" name="Picture 8" descr="Image result for music clip art transparent background">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75888" y="5343331"/>
            <a:ext cx="5029200" cy="1009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48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4005453" cy="1146176"/>
          </a:xfrm>
        </p:spPr>
        <p:txBody>
          <a:bodyPr>
            <a:normAutofit/>
          </a:bodyPr>
          <a:lstStyle/>
          <a:p>
            <a:r>
              <a:rPr lang="en-US"/>
              <a:t>Second Languages</a:t>
            </a:r>
          </a:p>
        </p:txBody>
      </p:sp>
      <p:sp>
        <p:nvSpPr>
          <p:cNvPr id="71" name="Freeform: Shape 70">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103" y="-2"/>
            <a:ext cx="4509896"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0597" y="1690688"/>
            <a:ext cx="65334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4448591"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28650" y="2173288"/>
            <a:ext cx="2702378" cy="3639684"/>
          </a:xfrm>
        </p:spPr>
        <p:txBody>
          <a:bodyPr anchor="ctr">
            <a:normAutofit/>
          </a:bodyPr>
          <a:lstStyle/>
          <a:p>
            <a:pPr>
              <a:buFont typeface="Wingdings" panose="05000000000000000000" pitchFamily="2" charset="2"/>
              <a:buChar char="q"/>
            </a:pPr>
            <a:r>
              <a:rPr lang="en-US" sz="1700" dirty="0">
                <a:solidFill>
                  <a:srgbClr val="FFFFFF"/>
                </a:solidFill>
              </a:rPr>
              <a:t> French 9</a:t>
            </a:r>
          </a:p>
          <a:p>
            <a:pPr>
              <a:buFont typeface="Wingdings" panose="05000000000000000000" pitchFamily="2" charset="2"/>
              <a:buChar char="q"/>
            </a:pPr>
            <a:endParaRPr lang="en-US" sz="1700" dirty="0">
              <a:solidFill>
                <a:srgbClr val="FFFFFF"/>
              </a:solidFill>
            </a:endParaRPr>
          </a:p>
          <a:p>
            <a:pPr>
              <a:buFont typeface="Wingdings" panose="05000000000000000000" pitchFamily="2" charset="2"/>
              <a:buChar char="q"/>
            </a:pPr>
            <a:r>
              <a:rPr lang="en-US" sz="1700" dirty="0">
                <a:solidFill>
                  <a:srgbClr val="FFFFFF"/>
                </a:solidFill>
              </a:rPr>
              <a:t> Japanese 9</a:t>
            </a:r>
          </a:p>
          <a:p>
            <a:pPr marL="0" indent="0">
              <a:buNone/>
            </a:pPr>
            <a:endParaRPr lang="en-US" sz="1700" dirty="0">
              <a:solidFill>
                <a:srgbClr val="FFFFFF"/>
              </a:solidFill>
            </a:endParaRPr>
          </a:p>
          <a:p>
            <a:pPr>
              <a:buFont typeface="Wingdings" panose="05000000000000000000" pitchFamily="2" charset="2"/>
              <a:buChar char="q"/>
            </a:pPr>
            <a:r>
              <a:rPr lang="en-US" sz="1700" dirty="0">
                <a:solidFill>
                  <a:srgbClr val="FFFFFF"/>
                </a:solidFill>
              </a:rPr>
              <a:t> Spanish 9</a:t>
            </a:r>
          </a:p>
        </p:txBody>
      </p:sp>
      <p:pic>
        <p:nvPicPr>
          <p:cNvPr id="7170" name="Picture 2" descr="Image result for languag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40622" y="2363525"/>
            <a:ext cx="4530072" cy="2344311"/>
          </a:xfrm>
          <a:custGeom>
            <a:avLst/>
            <a:gdLst/>
            <a:ahLst/>
            <a:cxnLst/>
            <a:rect l="l" t="t" r="r" b="b"/>
            <a:pathLst>
              <a:path w="4636009" h="5032375">
                <a:moveTo>
                  <a:pt x="0" y="0"/>
                </a:moveTo>
                <a:lnTo>
                  <a:pt x="4636009" y="0"/>
                </a:lnTo>
                <a:lnTo>
                  <a:pt x="4636009" y="5032375"/>
                </a:lnTo>
                <a:lnTo>
                  <a:pt x="0" y="5032375"/>
                </a:lnTo>
                <a:close/>
              </a:path>
            </a:pathLst>
          </a:cu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B7A47D5-8139-4E5C-AF12-5E5D4DE3C2AC}"/>
              </a:ext>
            </a:extLst>
          </p:cNvPr>
          <p:cNvSpPr txBox="1"/>
          <p:nvPr/>
        </p:nvSpPr>
        <p:spPr>
          <a:xfrm>
            <a:off x="3810000" y="5074308"/>
            <a:ext cx="4988376" cy="1477328"/>
          </a:xfrm>
          <a:prstGeom prst="rect">
            <a:avLst/>
          </a:prstGeom>
          <a:noFill/>
        </p:spPr>
        <p:txBody>
          <a:bodyPr wrap="square">
            <a:spAutoFit/>
          </a:bodyPr>
          <a:lstStyle/>
          <a:p>
            <a:pPr marL="0" indent="0">
              <a:buNone/>
            </a:pPr>
            <a:r>
              <a:rPr lang="en-US" sz="1800"/>
              <a:t>Note: Grade 9 Language courses are beginner classes. These courses are not intended for Native speakers or for students coming out of Immersion programs. Please discuss with counsellor regarding appropriate placement if necessary.</a:t>
            </a:r>
          </a:p>
        </p:txBody>
      </p:sp>
    </p:spTree>
    <p:extLst>
      <p:ext uri="{BB962C8B-B14F-4D97-AF65-F5344CB8AC3E}">
        <p14:creationId xmlns:p14="http://schemas.microsoft.com/office/powerpoint/2010/main" val="2834318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n-US" sz="3500" b="1">
                <a:solidFill>
                  <a:srgbClr val="FFFFFF"/>
                </a:solidFill>
              </a:rPr>
              <a:t>People to Know!</a:t>
            </a:r>
          </a:p>
        </p:txBody>
      </p:sp>
      <p:sp>
        <p:nvSpPr>
          <p:cNvPr id="3" name="Content Placeholder 2"/>
          <p:cNvSpPr>
            <a:spLocks noGrp="1"/>
          </p:cNvSpPr>
          <p:nvPr>
            <p:ph idx="1"/>
          </p:nvPr>
        </p:nvSpPr>
        <p:spPr>
          <a:xfrm>
            <a:off x="3264407" y="237744"/>
            <a:ext cx="5529551" cy="6300216"/>
          </a:xfrm>
        </p:spPr>
        <p:txBody>
          <a:bodyPr anchor="ctr">
            <a:normAutofit/>
          </a:bodyPr>
          <a:lstStyle/>
          <a:p>
            <a:pPr marL="0" indent="0">
              <a:buNone/>
            </a:pPr>
            <a:endParaRPr lang="en-US" sz="1400" b="1" u="sng" dirty="0"/>
          </a:p>
          <a:p>
            <a:pPr marL="0" indent="0">
              <a:buNone/>
            </a:pPr>
            <a:r>
              <a:rPr lang="en-US" sz="1600" b="1" u="sng" dirty="0"/>
              <a:t>Administration at Pinetree </a:t>
            </a:r>
            <a:endParaRPr lang="en-US" sz="1600" b="1" u="sng" dirty="0">
              <a:ea typeface="Calibri"/>
              <a:cs typeface="Calibri"/>
            </a:endParaRPr>
          </a:p>
          <a:p>
            <a:pPr marL="0" indent="0">
              <a:buNone/>
            </a:pPr>
            <a:r>
              <a:rPr lang="en-US" sz="1600" b="1" dirty="0"/>
              <a:t>PRINCIPAL</a:t>
            </a:r>
            <a:r>
              <a:rPr lang="en-US" sz="1600" dirty="0"/>
              <a:t>: </a:t>
            </a:r>
            <a:endParaRPr lang="en-US" sz="1600" dirty="0">
              <a:ea typeface="Calibri"/>
              <a:cs typeface="Calibri"/>
            </a:endParaRPr>
          </a:p>
          <a:p>
            <a:pPr marL="0" indent="0">
              <a:buNone/>
            </a:pPr>
            <a:r>
              <a:rPr lang="en-US" sz="1600" dirty="0"/>
              <a:t>MS. JANINE CLOSE</a:t>
            </a:r>
            <a:endParaRPr lang="en-US" sz="1600" dirty="0">
              <a:ea typeface="Calibri"/>
              <a:cs typeface="Calibri"/>
            </a:endParaRPr>
          </a:p>
          <a:p>
            <a:pPr marL="0" indent="0">
              <a:buNone/>
            </a:pPr>
            <a:endParaRPr lang="en-US" sz="1600" b="1" dirty="0"/>
          </a:p>
          <a:p>
            <a:pPr marL="0" indent="0">
              <a:buNone/>
            </a:pPr>
            <a:r>
              <a:rPr lang="en-US" sz="1600" b="1" dirty="0"/>
              <a:t>VICE PRINCIPALS</a:t>
            </a:r>
            <a:r>
              <a:rPr lang="en-US" sz="1600" dirty="0"/>
              <a:t>: </a:t>
            </a:r>
            <a:endParaRPr lang="en-US" sz="1600" dirty="0">
              <a:ea typeface="Calibri"/>
              <a:cs typeface="Calibri"/>
            </a:endParaRPr>
          </a:p>
          <a:p>
            <a:pPr marL="0" indent="0">
              <a:buNone/>
            </a:pPr>
            <a:r>
              <a:rPr lang="en-US" sz="1600" dirty="0"/>
              <a:t>MS. AOYAMA                            A-J	    </a:t>
            </a:r>
            <a:endParaRPr lang="en-US" sz="1600" dirty="0">
              <a:cs typeface="Calibri"/>
            </a:endParaRPr>
          </a:p>
          <a:p>
            <a:pPr marL="0" indent="0">
              <a:buNone/>
            </a:pPr>
            <a:r>
              <a:rPr lang="en-US" sz="1600" dirty="0"/>
              <a:t>MS. MEHAI                         K-P</a:t>
            </a:r>
            <a:endParaRPr lang="en-US" sz="1600" dirty="0">
              <a:cs typeface="Calibri"/>
            </a:endParaRPr>
          </a:p>
          <a:p>
            <a:pPr marL="0" indent="0">
              <a:buNone/>
            </a:pPr>
            <a:r>
              <a:rPr lang="en-US" sz="1600" dirty="0"/>
              <a:t>MR. RAO                                    Q-Z</a:t>
            </a:r>
            <a:endParaRPr lang="en-US" sz="1600" dirty="0">
              <a:ea typeface="Verdana"/>
            </a:endParaRPr>
          </a:p>
          <a:p>
            <a:pPr marL="0" indent="0">
              <a:buNone/>
            </a:pPr>
            <a:endParaRPr lang="en-US" sz="1600" dirty="0"/>
          </a:p>
          <a:p>
            <a:pPr marL="0" indent="0">
              <a:buNone/>
            </a:pPr>
            <a:r>
              <a:rPr lang="en-US" sz="1600" b="1" dirty="0"/>
              <a:t> </a:t>
            </a:r>
            <a:r>
              <a:rPr lang="en-US" sz="1600" b="1" u="sng" dirty="0"/>
              <a:t>Counsellors at Pinetree</a:t>
            </a:r>
            <a:r>
              <a:rPr lang="en-US" sz="1600" b="1" dirty="0"/>
              <a:t>			</a:t>
            </a:r>
          </a:p>
          <a:p>
            <a:pPr marL="0" indent="0">
              <a:buNone/>
            </a:pPr>
            <a:r>
              <a:rPr lang="en-US" sz="1600" dirty="0"/>
              <a:t>MS. BISHOP		  A-I	            	           </a:t>
            </a:r>
          </a:p>
          <a:p>
            <a:pPr marL="0" indent="0">
              <a:buNone/>
            </a:pPr>
            <a:r>
              <a:rPr lang="en-US" sz="1600" dirty="0"/>
              <a:t>MR. NELSON	         	  J-0		</a:t>
            </a:r>
          </a:p>
          <a:p>
            <a:pPr marL="0" indent="0">
              <a:buNone/>
            </a:pPr>
            <a:r>
              <a:rPr lang="en-US" sz="1600" dirty="0"/>
              <a:t>MS. DHILLON                       P-Z		</a:t>
            </a:r>
          </a:p>
          <a:p>
            <a:pPr marL="0" indent="0">
              <a:buNone/>
            </a:pPr>
            <a:r>
              <a:rPr lang="en-US" sz="1600" dirty="0"/>
              <a:t>MR. SHARMA 	  International Students</a:t>
            </a:r>
            <a:endParaRPr lang="en-US" sz="1600" dirty="0">
              <a:ea typeface="Calibri" panose="020F0502020204030204"/>
              <a:cs typeface="Calibri" panose="020F0502020204030204"/>
            </a:endParaRPr>
          </a:p>
          <a:p>
            <a:pPr marL="0" indent="0">
              <a:buNone/>
            </a:pPr>
            <a:r>
              <a:rPr lang="en-US" sz="1600" dirty="0"/>
              <a:t>	</a:t>
            </a:r>
            <a:endParaRPr lang="en-US" sz="1600" dirty="0">
              <a:ea typeface="Calibri"/>
              <a:cs typeface="Calibri"/>
            </a:endParaRPr>
          </a:p>
          <a:p>
            <a:pPr marL="0" indent="0">
              <a:buNone/>
            </a:pPr>
            <a:r>
              <a:rPr lang="en-US" sz="1600" b="1" u="sng" dirty="0"/>
              <a:t>Youth Workers</a:t>
            </a:r>
            <a:endParaRPr lang="en-US" sz="1600" b="1" u="sng" dirty="0">
              <a:ea typeface="Calibri"/>
              <a:cs typeface="Calibri"/>
            </a:endParaRPr>
          </a:p>
          <a:p>
            <a:pPr marL="0" indent="0">
              <a:buNone/>
            </a:pPr>
            <a:r>
              <a:rPr lang="en-US" sz="1600" dirty="0"/>
              <a:t>Ms. Alavi Tabrizi </a:t>
            </a:r>
          </a:p>
          <a:p>
            <a:pPr marL="0" indent="0">
              <a:buNone/>
            </a:pPr>
            <a:r>
              <a:rPr lang="en-US" sz="1600" dirty="0"/>
              <a:t> Ms. Xie and Ms. Jeoung (International youth workers)</a:t>
            </a:r>
          </a:p>
        </p:txBody>
      </p:sp>
    </p:spTree>
    <p:extLst>
      <p:ext uri="{BB962C8B-B14F-4D97-AF65-F5344CB8AC3E}">
        <p14:creationId xmlns:p14="http://schemas.microsoft.com/office/powerpoint/2010/main" val="2015012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2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n-US" sz="2700">
                <a:solidFill>
                  <a:srgbClr val="FFFFFF"/>
                </a:solidFill>
              </a:rPr>
              <a:t>Language Considerations</a:t>
            </a:r>
          </a:p>
        </p:txBody>
      </p:sp>
      <p:sp>
        <p:nvSpPr>
          <p:cNvPr id="3" name="Content Placeholder 2"/>
          <p:cNvSpPr>
            <a:spLocks noGrp="1"/>
          </p:cNvSpPr>
          <p:nvPr>
            <p:ph idx="1"/>
          </p:nvPr>
        </p:nvSpPr>
        <p:spPr>
          <a:xfrm>
            <a:off x="3607694" y="649480"/>
            <a:ext cx="4916510" cy="6218658"/>
          </a:xfrm>
        </p:spPr>
        <p:txBody>
          <a:bodyPr anchor="ctr">
            <a:normAutofit/>
          </a:bodyPr>
          <a:lstStyle/>
          <a:p>
            <a:r>
              <a:rPr lang="en-US" sz="2000" b="1" dirty="0"/>
              <a:t>Good at French? </a:t>
            </a:r>
            <a:r>
              <a:rPr lang="en-US" sz="2000" dirty="0"/>
              <a:t>Keep French 9.</a:t>
            </a:r>
          </a:p>
          <a:p>
            <a:r>
              <a:rPr lang="en-US" sz="2000" b="1" dirty="0"/>
              <a:t>Good at Languages? </a:t>
            </a:r>
            <a:r>
              <a:rPr lang="en-US" sz="2000" dirty="0"/>
              <a:t>Take French 9, Spanish 9, or Japanese 9.</a:t>
            </a:r>
          </a:p>
          <a:p>
            <a:r>
              <a:rPr lang="en-US" sz="2000" b="1" dirty="0"/>
              <a:t>Good student but want a change? </a:t>
            </a:r>
            <a:r>
              <a:rPr lang="en-US" sz="2000" dirty="0"/>
              <a:t>Switch to a different language.</a:t>
            </a:r>
          </a:p>
          <a:p>
            <a:r>
              <a:rPr lang="en-US" sz="2000" b="1" dirty="0"/>
              <a:t>Not strong in languages? </a:t>
            </a:r>
            <a:r>
              <a:rPr lang="en-US" sz="2000" dirty="0"/>
              <a:t>Don’t take one.</a:t>
            </a:r>
          </a:p>
          <a:p>
            <a:r>
              <a:rPr lang="en-US" sz="2000" b="1" dirty="0"/>
              <a:t>Want a break?</a:t>
            </a:r>
            <a:r>
              <a:rPr lang="en-US" sz="2000" dirty="0"/>
              <a:t> Wait until grade 11 and take a beginner language in grade 11 ( i.e.  Beginner Spanish 11 or Beginner Japanese 11).</a:t>
            </a:r>
          </a:p>
          <a:p>
            <a:pPr marL="0" indent="0">
              <a:buNone/>
            </a:pPr>
            <a:endParaRPr lang="en-US" sz="2000" dirty="0"/>
          </a:p>
          <a:p>
            <a:pPr marL="0" indent="0">
              <a:buNone/>
            </a:pPr>
            <a:endParaRPr lang="en-US" sz="2000" dirty="0"/>
          </a:p>
          <a:p>
            <a:pPr marL="0" indent="0">
              <a:buNone/>
            </a:pPr>
            <a:r>
              <a:rPr lang="en-US" sz="2000" b="1" u="sng" dirty="0">
                <a:highlight>
                  <a:srgbClr val="FFFF00"/>
                </a:highlight>
                <a:latin typeface="helvetica"/>
                <a:cs typeface="helvetica"/>
              </a:rPr>
              <a:t>IMPORTANT</a:t>
            </a:r>
            <a:r>
              <a:rPr lang="en-US" sz="2000" dirty="0">
                <a:highlight>
                  <a:srgbClr val="FFFF00"/>
                </a:highlight>
                <a:latin typeface="helvetica"/>
                <a:cs typeface="helvetica"/>
              </a:rPr>
              <a:t>:</a:t>
            </a:r>
          </a:p>
          <a:p>
            <a:r>
              <a:rPr lang="en-US" sz="2000" dirty="0">
                <a:highlight>
                  <a:srgbClr val="FFFF00"/>
                </a:highlight>
                <a:latin typeface="helvetica"/>
                <a:cs typeface="helvetica"/>
              </a:rPr>
              <a:t>Grade 11 second languages are no longer required for admission into UBC or SFU. </a:t>
            </a:r>
          </a:p>
          <a:p>
            <a:r>
              <a:rPr lang="en-US" sz="2000" dirty="0">
                <a:highlight>
                  <a:srgbClr val="FFFF00"/>
                </a:highlight>
                <a:latin typeface="helvetica"/>
                <a:ea typeface="Calibri"/>
                <a:cs typeface="helvetica"/>
              </a:rPr>
              <a:t>Languages are not required for graduation</a:t>
            </a:r>
          </a:p>
          <a:p>
            <a:pPr marL="0" indent="0">
              <a:buNone/>
            </a:pPr>
            <a:endParaRPr lang="en-US" sz="1700" dirty="0"/>
          </a:p>
          <a:p>
            <a:pPr marL="0" indent="0">
              <a:buNone/>
            </a:pPr>
            <a:endParaRPr lang="en-US" sz="1700" dirty="0"/>
          </a:p>
        </p:txBody>
      </p:sp>
    </p:spTree>
    <p:extLst>
      <p:ext uri="{BB962C8B-B14F-4D97-AF65-F5344CB8AC3E}">
        <p14:creationId xmlns:p14="http://schemas.microsoft.com/office/powerpoint/2010/main" val="3999716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D13242-6CC1-389B-2BF7-5B2346190EAC}"/>
              </a:ext>
            </a:extLst>
          </p:cNvPr>
          <p:cNvSpPr>
            <a:spLocks noGrp="1"/>
          </p:cNvSpPr>
          <p:nvPr>
            <p:ph type="title"/>
          </p:nvPr>
        </p:nvSpPr>
        <p:spPr>
          <a:xfrm>
            <a:off x="963930" y="1050595"/>
            <a:ext cx="6056111" cy="1618489"/>
          </a:xfrm>
        </p:spPr>
        <p:txBody>
          <a:bodyPr anchor="ctr">
            <a:normAutofit/>
          </a:bodyPr>
          <a:lstStyle/>
          <a:p>
            <a:r>
              <a:rPr lang="en-US" sz="4900" b="1">
                <a:latin typeface="helvetica"/>
                <a:cs typeface="helvetica"/>
              </a:rPr>
              <a:t>Benefits of a Second Language   </a:t>
            </a:r>
            <a:endParaRPr lang="en-CA" sz="4900" b="1">
              <a:latin typeface="helvetica"/>
              <a:cs typeface="helvetica"/>
            </a:endParaRPr>
          </a:p>
        </p:txBody>
      </p:sp>
      <p:sp>
        <p:nvSpPr>
          <p:cNvPr id="3" name="Content Placeholder 2">
            <a:extLst>
              <a:ext uri="{FF2B5EF4-FFF2-40B4-BE49-F238E27FC236}">
                <a16:creationId xmlns:a16="http://schemas.microsoft.com/office/drawing/2014/main" id="{0F081C40-6BB8-AA7A-9DEE-0E508D7A2A86}"/>
              </a:ext>
            </a:extLst>
          </p:cNvPr>
          <p:cNvSpPr>
            <a:spLocks noGrp="1"/>
          </p:cNvSpPr>
          <p:nvPr>
            <p:ph sz="quarter" idx="1"/>
          </p:nvPr>
        </p:nvSpPr>
        <p:spPr>
          <a:xfrm>
            <a:off x="963930" y="2969469"/>
            <a:ext cx="6056111" cy="2800395"/>
          </a:xfrm>
        </p:spPr>
        <p:txBody>
          <a:bodyPr vert="horz" lIns="91440" tIns="45720" rIns="91440" bIns="45720" rtlCol="0" anchor="t">
            <a:normAutofit/>
          </a:bodyPr>
          <a:lstStyle/>
          <a:p>
            <a:r>
              <a:rPr lang="en-US" sz="1600" dirty="0">
                <a:latin typeface="helvetica"/>
                <a:cs typeface="helvetica"/>
              </a:rPr>
              <a:t>Learning a second language helps students build and strengthen skills for their future</a:t>
            </a:r>
          </a:p>
          <a:p>
            <a:pPr lvl="1"/>
            <a:endParaRPr lang="en-US" sz="1600" dirty="0">
              <a:latin typeface="helvetica"/>
              <a:cs typeface="helvetica"/>
            </a:endParaRPr>
          </a:p>
          <a:p>
            <a:pPr lvl="1"/>
            <a:r>
              <a:rPr lang="en-US" sz="1600" dirty="0">
                <a:latin typeface="helvetica"/>
                <a:cs typeface="helvetica"/>
              </a:rPr>
              <a:t>Improves communication skills </a:t>
            </a:r>
          </a:p>
          <a:p>
            <a:pPr lvl="1"/>
            <a:r>
              <a:rPr lang="en-US" sz="1600" dirty="0">
                <a:latin typeface="helvetica"/>
                <a:cs typeface="helvetica"/>
              </a:rPr>
              <a:t>Ability to interact with others</a:t>
            </a:r>
          </a:p>
          <a:p>
            <a:pPr lvl="1"/>
            <a:r>
              <a:rPr lang="en-US" sz="1600" dirty="0">
                <a:latin typeface="helvetica"/>
                <a:cs typeface="helvetica"/>
              </a:rPr>
              <a:t>Public speaking skills </a:t>
            </a:r>
          </a:p>
          <a:p>
            <a:pPr lvl="1"/>
            <a:r>
              <a:rPr lang="en-US" sz="1600" dirty="0">
                <a:latin typeface="helvetica"/>
                <a:cs typeface="helvetica"/>
              </a:rPr>
              <a:t>Fosters cultural awareness and global perspectives </a:t>
            </a:r>
          </a:p>
          <a:p>
            <a:pPr lvl="1"/>
            <a:r>
              <a:rPr lang="en-US" sz="1600" dirty="0">
                <a:latin typeface="helvetica"/>
                <a:cs typeface="helvetica"/>
              </a:rPr>
              <a:t>Builds confidence through interactive and engaging activities </a:t>
            </a:r>
          </a:p>
          <a:p>
            <a:pPr lvl="1"/>
            <a:r>
              <a:rPr lang="en-US" sz="1600" dirty="0">
                <a:latin typeface="helvetica"/>
                <a:cs typeface="helvetica"/>
              </a:rPr>
              <a:t>Prepares students for real-life language use </a:t>
            </a:r>
            <a:endParaRPr lang="en-CA" sz="1600" dirty="0">
              <a:latin typeface="helvetica"/>
              <a:cs typeface="helvetica"/>
            </a:endParaRPr>
          </a:p>
        </p:txBody>
      </p:sp>
    </p:spTree>
    <p:extLst>
      <p:ext uri="{BB962C8B-B14F-4D97-AF65-F5344CB8AC3E}">
        <p14:creationId xmlns:p14="http://schemas.microsoft.com/office/powerpoint/2010/main" val="29965263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99467E-641A-40DB-A60D-532C3FBCF86C}"/>
              </a:ext>
            </a:extLst>
          </p:cNvPr>
          <p:cNvSpPr>
            <a:spLocks noGrp="1"/>
          </p:cNvSpPr>
          <p:nvPr>
            <p:ph type="title"/>
          </p:nvPr>
        </p:nvSpPr>
        <p:spPr>
          <a:xfrm>
            <a:off x="479160" y="417576"/>
            <a:ext cx="8182230" cy="1249394"/>
          </a:xfrm>
        </p:spPr>
        <p:txBody>
          <a:bodyPr vert="horz" lIns="91440" tIns="45720" rIns="91440" bIns="45720" rtlCol="0" anchor="ctr">
            <a:normAutofit/>
          </a:bodyPr>
          <a:lstStyle/>
          <a:p>
            <a:pPr algn="ctr" defTabSz="914400"/>
            <a:r>
              <a:rPr lang="en-US" sz="5700" kern="1200">
                <a:solidFill>
                  <a:schemeClr val="tx1"/>
                </a:solidFill>
                <a:latin typeface="+mj-lt"/>
                <a:ea typeface="+mj-ea"/>
                <a:cs typeface="+mj-cs"/>
              </a:rPr>
              <a:t>Pinetree Honours Program</a:t>
            </a:r>
          </a:p>
        </p:txBody>
      </p:sp>
      <p:sp>
        <p:nvSpPr>
          <p:cNvPr id="17"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55776" y="1733454"/>
            <a:ext cx="3429000" cy="18288"/>
          </a:xfrm>
          <a:custGeom>
            <a:avLst/>
            <a:gdLst>
              <a:gd name="csX0" fmla="*/ 0 w 3429000"/>
              <a:gd name="csY0" fmla="*/ 0 h 18288"/>
              <a:gd name="csX1" fmla="*/ 685800 w 3429000"/>
              <a:gd name="csY1" fmla="*/ 0 h 18288"/>
              <a:gd name="csX2" fmla="*/ 1371600 w 3429000"/>
              <a:gd name="csY2" fmla="*/ 0 h 18288"/>
              <a:gd name="csX3" fmla="*/ 2057400 w 3429000"/>
              <a:gd name="csY3" fmla="*/ 0 h 18288"/>
              <a:gd name="csX4" fmla="*/ 2674620 w 3429000"/>
              <a:gd name="csY4" fmla="*/ 0 h 18288"/>
              <a:gd name="csX5" fmla="*/ 3429000 w 3429000"/>
              <a:gd name="csY5" fmla="*/ 0 h 18288"/>
              <a:gd name="csX6" fmla="*/ 3429000 w 3429000"/>
              <a:gd name="csY6" fmla="*/ 18288 h 18288"/>
              <a:gd name="csX7" fmla="*/ 2811780 w 3429000"/>
              <a:gd name="csY7" fmla="*/ 18288 h 18288"/>
              <a:gd name="csX8" fmla="*/ 2228850 w 3429000"/>
              <a:gd name="csY8" fmla="*/ 18288 h 18288"/>
              <a:gd name="csX9" fmla="*/ 1543050 w 3429000"/>
              <a:gd name="csY9" fmla="*/ 18288 h 18288"/>
              <a:gd name="csX10" fmla="*/ 925830 w 3429000"/>
              <a:gd name="csY10" fmla="*/ 18288 h 18288"/>
              <a:gd name="csX11" fmla="*/ 0 w 3429000"/>
              <a:gd name="csY11" fmla="*/ 18288 h 18288"/>
              <a:gd name="csX12" fmla="*/ 0 w 342900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29000" h="18288" fill="none" extrusionOk="0">
                <a:moveTo>
                  <a:pt x="0" y="0"/>
                </a:moveTo>
                <a:cubicBezTo>
                  <a:pt x="219865" y="20479"/>
                  <a:pt x="493281" y="26186"/>
                  <a:pt x="685800" y="0"/>
                </a:cubicBezTo>
                <a:cubicBezTo>
                  <a:pt x="878319" y="-26186"/>
                  <a:pt x="1121382" y="-11869"/>
                  <a:pt x="1371600" y="0"/>
                </a:cubicBezTo>
                <a:cubicBezTo>
                  <a:pt x="1621818" y="11869"/>
                  <a:pt x="1878793" y="32281"/>
                  <a:pt x="2057400" y="0"/>
                </a:cubicBezTo>
                <a:cubicBezTo>
                  <a:pt x="2236007" y="-32281"/>
                  <a:pt x="2433797" y="-18251"/>
                  <a:pt x="2674620" y="0"/>
                </a:cubicBezTo>
                <a:cubicBezTo>
                  <a:pt x="2915443" y="18251"/>
                  <a:pt x="3205923" y="-1443"/>
                  <a:pt x="3429000" y="0"/>
                </a:cubicBezTo>
                <a:cubicBezTo>
                  <a:pt x="3429442" y="4516"/>
                  <a:pt x="3428173" y="12266"/>
                  <a:pt x="3429000" y="18288"/>
                </a:cubicBezTo>
                <a:cubicBezTo>
                  <a:pt x="3221081" y="48608"/>
                  <a:pt x="3088001" y="8066"/>
                  <a:pt x="2811780" y="18288"/>
                </a:cubicBezTo>
                <a:cubicBezTo>
                  <a:pt x="2535559" y="28510"/>
                  <a:pt x="2481355" y="24898"/>
                  <a:pt x="2228850" y="18288"/>
                </a:cubicBezTo>
                <a:cubicBezTo>
                  <a:pt x="1976345" y="11679"/>
                  <a:pt x="1807520" y="48356"/>
                  <a:pt x="1543050" y="18288"/>
                </a:cubicBezTo>
                <a:cubicBezTo>
                  <a:pt x="1278580" y="-11780"/>
                  <a:pt x="1181944" y="5123"/>
                  <a:pt x="925830" y="18288"/>
                </a:cubicBezTo>
                <a:cubicBezTo>
                  <a:pt x="669716" y="31453"/>
                  <a:pt x="410304" y="34815"/>
                  <a:pt x="0" y="18288"/>
                </a:cubicBezTo>
                <a:cubicBezTo>
                  <a:pt x="-306" y="11477"/>
                  <a:pt x="485" y="4355"/>
                  <a:pt x="0" y="0"/>
                </a:cubicBezTo>
                <a:close/>
              </a:path>
              <a:path w="3429000" h="18288" stroke="0" extrusionOk="0">
                <a:moveTo>
                  <a:pt x="0" y="0"/>
                </a:moveTo>
                <a:cubicBezTo>
                  <a:pt x="174095" y="-12874"/>
                  <a:pt x="443087" y="-14090"/>
                  <a:pt x="617220" y="0"/>
                </a:cubicBezTo>
                <a:cubicBezTo>
                  <a:pt x="791353" y="14090"/>
                  <a:pt x="1072677" y="8451"/>
                  <a:pt x="1200150" y="0"/>
                </a:cubicBezTo>
                <a:cubicBezTo>
                  <a:pt x="1327623" y="-8451"/>
                  <a:pt x="1526638" y="19866"/>
                  <a:pt x="1817370" y="0"/>
                </a:cubicBezTo>
                <a:cubicBezTo>
                  <a:pt x="2108102" y="-19866"/>
                  <a:pt x="2221289" y="26161"/>
                  <a:pt x="2503170" y="0"/>
                </a:cubicBezTo>
                <a:cubicBezTo>
                  <a:pt x="2785051" y="-26161"/>
                  <a:pt x="3022134" y="39178"/>
                  <a:pt x="3429000" y="0"/>
                </a:cubicBezTo>
                <a:cubicBezTo>
                  <a:pt x="3429577" y="4624"/>
                  <a:pt x="3429819" y="11191"/>
                  <a:pt x="3429000" y="18288"/>
                </a:cubicBezTo>
                <a:cubicBezTo>
                  <a:pt x="3103464" y="593"/>
                  <a:pt x="2887909" y="22940"/>
                  <a:pt x="2743200" y="18288"/>
                </a:cubicBezTo>
                <a:cubicBezTo>
                  <a:pt x="2598491" y="13636"/>
                  <a:pt x="2362615" y="10656"/>
                  <a:pt x="1988820" y="18288"/>
                </a:cubicBezTo>
                <a:cubicBezTo>
                  <a:pt x="1615025" y="25920"/>
                  <a:pt x="1580494" y="3693"/>
                  <a:pt x="1405890" y="18288"/>
                </a:cubicBezTo>
                <a:cubicBezTo>
                  <a:pt x="1231286" y="32884"/>
                  <a:pt x="885259" y="-16285"/>
                  <a:pt x="651510" y="18288"/>
                </a:cubicBezTo>
                <a:cubicBezTo>
                  <a:pt x="417761" y="52861"/>
                  <a:pt x="138362" y="-13856"/>
                  <a:pt x="0" y="18288"/>
                </a:cubicBezTo>
                <a:cubicBezTo>
                  <a:pt x="-171" y="12755"/>
                  <a:pt x="-690" y="793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A172E1D-55DD-547B-E804-BD7A7DE8DC45}"/>
              </a:ext>
            </a:extLst>
          </p:cNvPr>
          <p:cNvPicPr>
            <a:picLocks noChangeAspect="1"/>
          </p:cNvPicPr>
          <p:nvPr/>
        </p:nvPicPr>
        <p:blipFill>
          <a:blip r:embed="rId2"/>
          <a:stretch>
            <a:fillRect/>
          </a:stretch>
        </p:blipFill>
        <p:spPr>
          <a:xfrm>
            <a:off x="240030" y="2802589"/>
            <a:ext cx="8661654" cy="3248119"/>
          </a:xfrm>
          <a:prstGeom prst="rect">
            <a:avLst/>
          </a:prstGeom>
        </p:spPr>
      </p:pic>
    </p:spTree>
    <p:extLst>
      <p:ext uri="{BB962C8B-B14F-4D97-AF65-F5344CB8AC3E}">
        <p14:creationId xmlns:p14="http://schemas.microsoft.com/office/powerpoint/2010/main" val="2992539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946F99-FD4F-E238-2860-A5DDC72AE81B}"/>
              </a:ext>
            </a:extLst>
          </p:cNvPr>
          <p:cNvSpPr>
            <a:spLocks noGrp="1"/>
          </p:cNvSpPr>
          <p:nvPr>
            <p:ph type="title"/>
          </p:nvPr>
        </p:nvSpPr>
        <p:spPr>
          <a:xfrm>
            <a:off x="157012" y="118087"/>
            <a:ext cx="7886700" cy="1325563"/>
          </a:xfrm>
        </p:spPr>
        <p:txBody>
          <a:bodyPr>
            <a:normAutofit/>
          </a:bodyPr>
          <a:lstStyle/>
          <a:p>
            <a:r>
              <a:rPr lang="en-US" sz="4700" dirty="0"/>
              <a:t>Honours</a:t>
            </a:r>
            <a:endParaRPr lang="en-CA" sz="4700" dirty="0"/>
          </a:p>
        </p:txBody>
      </p:sp>
      <p:sp>
        <p:nvSpPr>
          <p:cNvPr id="3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sX0" fmla="*/ 0 w 8140446"/>
              <a:gd name="csY0" fmla="*/ 0 h 18288"/>
              <a:gd name="csX1" fmla="*/ 434157 w 8140446"/>
              <a:gd name="csY1" fmla="*/ 0 h 18288"/>
              <a:gd name="csX2" fmla="*/ 1193932 w 8140446"/>
              <a:gd name="csY2" fmla="*/ 0 h 18288"/>
              <a:gd name="csX3" fmla="*/ 1628089 w 8140446"/>
              <a:gd name="csY3" fmla="*/ 0 h 18288"/>
              <a:gd name="csX4" fmla="*/ 2225055 w 8140446"/>
              <a:gd name="csY4" fmla="*/ 0 h 18288"/>
              <a:gd name="csX5" fmla="*/ 3066235 w 8140446"/>
              <a:gd name="csY5" fmla="*/ 0 h 18288"/>
              <a:gd name="csX6" fmla="*/ 3744605 w 8140446"/>
              <a:gd name="csY6" fmla="*/ 0 h 18288"/>
              <a:gd name="csX7" fmla="*/ 4504380 w 8140446"/>
              <a:gd name="csY7" fmla="*/ 0 h 18288"/>
              <a:gd name="csX8" fmla="*/ 5101346 w 8140446"/>
              <a:gd name="csY8" fmla="*/ 0 h 18288"/>
              <a:gd name="csX9" fmla="*/ 5779717 w 8140446"/>
              <a:gd name="csY9" fmla="*/ 0 h 18288"/>
              <a:gd name="csX10" fmla="*/ 6620896 w 8140446"/>
              <a:gd name="csY10" fmla="*/ 0 h 18288"/>
              <a:gd name="csX11" fmla="*/ 7136458 w 8140446"/>
              <a:gd name="csY11" fmla="*/ 0 h 18288"/>
              <a:gd name="csX12" fmla="*/ 8140446 w 8140446"/>
              <a:gd name="csY12" fmla="*/ 0 h 18288"/>
              <a:gd name="csX13" fmla="*/ 8140446 w 8140446"/>
              <a:gd name="csY13" fmla="*/ 18288 h 18288"/>
              <a:gd name="csX14" fmla="*/ 7543480 w 8140446"/>
              <a:gd name="csY14" fmla="*/ 18288 h 18288"/>
              <a:gd name="csX15" fmla="*/ 7109323 w 8140446"/>
              <a:gd name="csY15" fmla="*/ 18288 h 18288"/>
              <a:gd name="csX16" fmla="*/ 6430952 w 8140446"/>
              <a:gd name="csY16" fmla="*/ 18288 h 18288"/>
              <a:gd name="csX17" fmla="*/ 5915391 w 8140446"/>
              <a:gd name="csY17" fmla="*/ 18288 h 18288"/>
              <a:gd name="csX18" fmla="*/ 5237020 w 8140446"/>
              <a:gd name="csY18" fmla="*/ 18288 h 18288"/>
              <a:gd name="csX19" fmla="*/ 4558650 w 8140446"/>
              <a:gd name="csY19" fmla="*/ 18288 h 18288"/>
              <a:gd name="csX20" fmla="*/ 3880279 w 8140446"/>
              <a:gd name="csY20" fmla="*/ 18288 h 18288"/>
              <a:gd name="csX21" fmla="*/ 3201909 w 8140446"/>
              <a:gd name="csY21" fmla="*/ 18288 h 18288"/>
              <a:gd name="csX22" fmla="*/ 2604943 w 8140446"/>
              <a:gd name="csY22" fmla="*/ 18288 h 18288"/>
              <a:gd name="csX23" fmla="*/ 1845168 w 8140446"/>
              <a:gd name="csY23" fmla="*/ 18288 h 18288"/>
              <a:gd name="csX24" fmla="*/ 1166797 w 8140446"/>
              <a:gd name="csY24" fmla="*/ 18288 h 18288"/>
              <a:gd name="csX25" fmla="*/ 0 w 8140446"/>
              <a:gd name="csY25" fmla="*/ 18288 h 18288"/>
              <a:gd name="csX26" fmla="*/ 0 w 8140446"/>
              <a:gd name="csY26" fmla="*/ 0 h 18288"/>
              <a:gd name="csX0" fmla="*/ 0 w 8140446"/>
              <a:gd name="csY0" fmla="*/ 0 h 18288"/>
              <a:gd name="csX1" fmla="*/ 596966 w 8140446"/>
              <a:gd name="csY1" fmla="*/ 0 h 18288"/>
              <a:gd name="csX2" fmla="*/ 1031123 w 8140446"/>
              <a:gd name="csY2" fmla="*/ 0 h 18288"/>
              <a:gd name="csX3" fmla="*/ 1872303 w 8140446"/>
              <a:gd name="csY3" fmla="*/ 0 h 18288"/>
              <a:gd name="csX4" fmla="*/ 2469269 w 8140446"/>
              <a:gd name="csY4" fmla="*/ 0 h 18288"/>
              <a:gd name="csX5" fmla="*/ 3066235 w 8140446"/>
              <a:gd name="csY5" fmla="*/ 0 h 18288"/>
              <a:gd name="csX6" fmla="*/ 3907414 w 8140446"/>
              <a:gd name="csY6" fmla="*/ 0 h 18288"/>
              <a:gd name="csX7" fmla="*/ 4422976 w 8140446"/>
              <a:gd name="csY7" fmla="*/ 0 h 18288"/>
              <a:gd name="csX8" fmla="*/ 5264155 w 8140446"/>
              <a:gd name="csY8" fmla="*/ 0 h 18288"/>
              <a:gd name="csX9" fmla="*/ 6105335 w 8140446"/>
              <a:gd name="csY9" fmla="*/ 0 h 18288"/>
              <a:gd name="csX10" fmla="*/ 6783705 w 8140446"/>
              <a:gd name="csY10" fmla="*/ 0 h 18288"/>
              <a:gd name="csX11" fmla="*/ 8140446 w 8140446"/>
              <a:gd name="csY11" fmla="*/ 0 h 18288"/>
              <a:gd name="csX12" fmla="*/ 8140446 w 8140446"/>
              <a:gd name="csY12" fmla="*/ 18288 h 18288"/>
              <a:gd name="csX13" fmla="*/ 7706289 w 8140446"/>
              <a:gd name="csY13" fmla="*/ 18288 h 18288"/>
              <a:gd name="csX14" fmla="*/ 6865109 w 8140446"/>
              <a:gd name="csY14" fmla="*/ 18288 h 18288"/>
              <a:gd name="csX15" fmla="*/ 6349548 w 8140446"/>
              <a:gd name="csY15" fmla="*/ 18288 h 18288"/>
              <a:gd name="csX16" fmla="*/ 5671177 w 8140446"/>
              <a:gd name="csY16" fmla="*/ 18288 h 18288"/>
              <a:gd name="csX17" fmla="*/ 4829998 w 8140446"/>
              <a:gd name="csY17" fmla="*/ 18288 h 18288"/>
              <a:gd name="csX18" fmla="*/ 4151627 w 8140446"/>
              <a:gd name="csY18" fmla="*/ 18288 h 18288"/>
              <a:gd name="csX19" fmla="*/ 3717470 w 8140446"/>
              <a:gd name="csY19" fmla="*/ 18288 h 18288"/>
              <a:gd name="csX20" fmla="*/ 3201909 w 8140446"/>
              <a:gd name="csY20" fmla="*/ 18288 h 18288"/>
              <a:gd name="csX21" fmla="*/ 2360729 w 8140446"/>
              <a:gd name="csY21" fmla="*/ 18288 h 18288"/>
              <a:gd name="csX22" fmla="*/ 1682359 w 8140446"/>
              <a:gd name="csY22" fmla="*/ 18288 h 18288"/>
              <a:gd name="csX23" fmla="*/ 1166797 w 8140446"/>
              <a:gd name="csY23" fmla="*/ 18288 h 18288"/>
              <a:gd name="csX24" fmla="*/ 0 w 8140446"/>
              <a:gd name="csY24" fmla="*/ 18288 h 18288"/>
              <a:gd name="csX25" fmla="*/ 0 w 8140446"/>
              <a:gd name="csY2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ontent Placeholder 2">
            <a:extLst>
              <a:ext uri="{FF2B5EF4-FFF2-40B4-BE49-F238E27FC236}">
                <a16:creationId xmlns:a16="http://schemas.microsoft.com/office/drawing/2014/main" id="{B7B9CBE3-E724-41A4-C107-26CCA24CE3F9}"/>
              </a:ext>
            </a:extLst>
          </p:cNvPr>
          <p:cNvSpPr>
            <a:spLocks noGrp="1"/>
          </p:cNvSpPr>
          <p:nvPr>
            <p:ph idx="1"/>
          </p:nvPr>
        </p:nvSpPr>
        <p:spPr>
          <a:xfrm>
            <a:off x="76521" y="1561737"/>
            <a:ext cx="8910467" cy="4774270"/>
          </a:xfrm>
        </p:spPr>
        <p:txBody>
          <a:bodyPr>
            <a:normAutofit/>
          </a:bodyPr>
          <a:lstStyle/>
          <a:p>
            <a:pPr marL="0" indent="0">
              <a:spcBef>
                <a:spcPts val="0"/>
              </a:spcBef>
              <a:spcAft>
                <a:spcPts val="0"/>
              </a:spcAft>
              <a:buNone/>
            </a:pPr>
            <a:endParaRPr lang="en-US" sz="1600" b="1" dirty="0">
              <a:latin typeface="Times New Roman" panose="02020603050405020304" pitchFamily="18" charset="0"/>
              <a:cs typeface="Times New Roman" panose="02020603050405020304" pitchFamily="18" charset="0"/>
            </a:endParaRPr>
          </a:p>
          <a:p>
            <a:pPr marL="0" indent="0">
              <a:spcBef>
                <a:spcPts val="0"/>
              </a:spcBef>
              <a:spcAft>
                <a:spcPts val="0"/>
              </a:spcAft>
              <a:buNone/>
            </a:pPr>
            <a:endParaRPr lang="en-US" sz="1600" b="1" dirty="0">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600" b="1" u="sng" dirty="0">
                <a:latin typeface="Times New Roman" panose="02020603050405020304" pitchFamily="18" charset="0"/>
                <a:cs typeface="Times New Roman" panose="02020603050405020304" pitchFamily="18" charset="0"/>
              </a:rPr>
              <a:t>Honours Courses:</a:t>
            </a:r>
          </a:p>
          <a:p>
            <a:pPr marL="0" indent="0">
              <a:spcBef>
                <a:spcPts val="0"/>
              </a:spcBef>
              <a:spcAft>
                <a:spcPts val="0"/>
              </a:spcAft>
              <a:buNone/>
            </a:pPr>
            <a:endParaRPr lang="en-US" sz="1600" b="1" u="sng" dirty="0">
              <a:latin typeface="Times New Roman" panose="02020603050405020304" pitchFamily="18" charset="0"/>
              <a:cs typeface="Times New Roman" panose="02020603050405020304" pitchFamily="18" charset="0"/>
            </a:endParaRPr>
          </a:p>
          <a:p>
            <a:pPr lvl="2">
              <a:spcBef>
                <a:spcPts val="0"/>
              </a:spcBef>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 English Language Arts 9 Honours</a:t>
            </a:r>
          </a:p>
          <a:p>
            <a:pPr lvl="2">
              <a:spcBef>
                <a:spcPts val="0"/>
              </a:spcBef>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 Mathematics 9 Honours</a:t>
            </a:r>
          </a:p>
          <a:p>
            <a:pPr lvl="2">
              <a:spcBef>
                <a:spcPts val="0"/>
              </a:spcBef>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 Science 9 Honours</a:t>
            </a:r>
          </a:p>
          <a:p>
            <a:pPr lvl="2">
              <a:spcBef>
                <a:spcPts val="0"/>
              </a:spcBef>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 Social Studies 9 Honours</a:t>
            </a:r>
          </a:p>
          <a:p>
            <a:pPr marL="0" indent="0">
              <a:spcBef>
                <a:spcPts val="0"/>
              </a:spcBef>
              <a:spcAft>
                <a:spcPts val="0"/>
              </a:spcAft>
              <a:buNone/>
            </a:pPr>
            <a:endParaRPr lang="en-US" sz="1600" b="1" dirty="0">
              <a:latin typeface="Times New Roman" panose="02020603050405020304" pitchFamily="18" charset="0"/>
              <a:cs typeface="Times New Roman" panose="02020603050405020304" pitchFamily="18" charset="0"/>
            </a:endParaRPr>
          </a:p>
          <a:p>
            <a:pPr marL="0" indent="0">
              <a:spcBef>
                <a:spcPts val="0"/>
              </a:spcBef>
              <a:spcAft>
                <a:spcPts val="0"/>
              </a:spcAft>
              <a:buNone/>
            </a:pPr>
            <a:endParaRPr lang="en-US" sz="1600" b="1" dirty="0">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600" b="1" u="sng" dirty="0">
                <a:latin typeface="Times New Roman" panose="02020603050405020304" pitchFamily="18" charset="0"/>
                <a:cs typeface="Times New Roman" panose="02020603050405020304" pitchFamily="18" charset="0"/>
              </a:rPr>
              <a:t>How are students selected for the grade 9 Honours classes? </a:t>
            </a:r>
          </a:p>
          <a:p>
            <a:pPr lvl="1">
              <a:spcBef>
                <a:spcPts val="0"/>
              </a:spcBef>
              <a:spcAft>
                <a:spcPts val="0"/>
              </a:spcAft>
            </a:pPr>
            <a:endParaRPr lang="en-US" sz="1600" dirty="0">
              <a:latin typeface="Times New Roman" panose="02020603050405020304" pitchFamily="18" charset="0"/>
              <a:cs typeface="Times New Roman" panose="02020603050405020304" pitchFamily="18" charset="0"/>
            </a:endParaRPr>
          </a:p>
          <a:p>
            <a:pPr lvl="1">
              <a:spcBef>
                <a:spcPts val="0"/>
              </a:spcBef>
              <a:spcAft>
                <a:spcPts val="0"/>
              </a:spcAft>
            </a:pPr>
            <a:r>
              <a:rPr lang="en-US" sz="1600" dirty="0">
                <a:latin typeface="Times New Roman" panose="02020603050405020304" pitchFamily="18" charset="0"/>
                <a:cs typeface="Times New Roman" panose="02020603050405020304" pitchFamily="18" charset="0"/>
              </a:rPr>
              <a:t> All interested students must self-select honours classes in the Student </a:t>
            </a:r>
            <a:r>
              <a:rPr lang="en-US" sz="1600" dirty="0" err="1">
                <a:latin typeface="Times New Roman" panose="02020603050405020304" pitchFamily="18" charset="0"/>
                <a:cs typeface="Times New Roman" panose="02020603050405020304" pitchFamily="18" charset="0"/>
              </a:rPr>
              <a:t>Myed</a:t>
            </a:r>
            <a:r>
              <a:rPr lang="en-US" sz="1600" dirty="0">
                <a:latin typeface="Times New Roman" panose="02020603050405020304" pitchFamily="18" charset="0"/>
                <a:cs typeface="Times New Roman" panose="02020603050405020304" pitchFamily="18" charset="0"/>
              </a:rPr>
              <a:t> Portal</a:t>
            </a:r>
          </a:p>
          <a:p>
            <a:pPr lvl="1">
              <a:spcBef>
                <a:spcPts val="0"/>
              </a:spcBef>
              <a:spcAft>
                <a:spcPts val="0"/>
              </a:spcAft>
            </a:pPr>
            <a:r>
              <a:rPr lang="en-US" sz="1600" dirty="0">
                <a:latin typeface="Times New Roman" panose="02020603050405020304" pitchFamily="18" charset="0"/>
                <a:cs typeface="Times New Roman" panose="02020603050405020304" pitchFamily="18" charset="0"/>
              </a:rPr>
              <a:t>Middle Schools will then provide feedback</a:t>
            </a:r>
          </a:p>
          <a:p>
            <a:pPr lvl="1">
              <a:spcBef>
                <a:spcPts val="0"/>
              </a:spcBef>
              <a:spcAft>
                <a:spcPts val="0"/>
              </a:spcAft>
            </a:pPr>
            <a:r>
              <a:rPr lang="en-US" sz="1600" dirty="0">
                <a:latin typeface="Times New Roman" panose="02020603050405020304" pitchFamily="18" charset="0"/>
                <a:cs typeface="Times New Roman" panose="02020603050405020304" pitchFamily="18" charset="0"/>
              </a:rPr>
              <a:t>A lottery system will determine which students will have a seat in Honours</a:t>
            </a:r>
          </a:p>
          <a:p>
            <a:pPr lvl="1">
              <a:spcBef>
                <a:spcPts val="0"/>
              </a:spcBef>
              <a:spcAft>
                <a:spcPts val="0"/>
              </a:spcAft>
            </a:pPr>
            <a:endParaRPr lang="en-US" sz="1600" b="1" i="1" dirty="0">
              <a:latin typeface="Times New Roman" panose="02020603050405020304" pitchFamily="18" charset="0"/>
              <a:cs typeface="Times New Roman" panose="02020603050405020304" pitchFamily="18" charset="0"/>
            </a:endParaRPr>
          </a:p>
          <a:p>
            <a:pPr lvl="1">
              <a:spcBef>
                <a:spcPts val="0"/>
              </a:spcBef>
              <a:spcAft>
                <a:spcPts val="0"/>
              </a:spcAft>
            </a:pPr>
            <a:endParaRPr lang="en-US" sz="1600" b="1" i="1" dirty="0">
              <a:latin typeface="Times New Roman" panose="02020603050405020304" pitchFamily="18" charset="0"/>
              <a:cs typeface="Times New Roman" panose="02020603050405020304" pitchFamily="18" charset="0"/>
            </a:endParaRPr>
          </a:p>
          <a:p>
            <a:pPr lvl="1">
              <a:spcBef>
                <a:spcPts val="0"/>
              </a:spcBef>
              <a:spcAft>
                <a:spcPts val="0"/>
              </a:spcAft>
            </a:pPr>
            <a:r>
              <a:rPr lang="en-US" sz="1600" b="1" i="1" dirty="0">
                <a:highlight>
                  <a:srgbClr val="FFFF00"/>
                </a:highlight>
                <a:latin typeface="Times New Roman" panose="02020603050405020304" pitchFamily="18" charset="0"/>
                <a:cs typeface="Times New Roman" panose="02020603050405020304" pitchFamily="18" charset="0"/>
              </a:rPr>
              <a:t>If selected for Honours students cannot later opt to drop their </a:t>
            </a:r>
            <a:r>
              <a:rPr lang="en-US" sz="1600" b="1" i="1" dirty="0" err="1">
                <a:highlight>
                  <a:srgbClr val="FFFF00"/>
                </a:highlight>
                <a:latin typeface="Times New Roman" panose="02020603050405020304" pitchFamily="18" charset="0"/>
                <a:cs typeface="Times New Roman" panose="02020603050405020304" pitchFamily="18" charset="0"/>
              </a:rPr>
              <a:t>honours</a:t>
            </a:r>
            <a:r>
              <a:rPr lang="en-US" sz="1600" b="1" i="1" dirty="0">
                <a:highlight>
                  <a:srgbClr val="FFFF00"/>
                </a:highlight>
                <a:latin typeface="Times New Roman" panose="02020603050405020304" pitchFamily="18" charset="0"/>
                <a:cs typeface="Times New Roman" panose="02020603050405020304" pitchFamily="18" charset="0"/>
              </a:rPr>
              <a:t> class and ask to move to a regular class.</a:t>
            </a:r>
          </a:p>
          <a:p>
            <a:endParaRPr lang="en-CA" sz="1600" dirty="0"/>
          </a:p>
          <a:p>
            <a:pPr marL="0" indent="0">
              <a:buNone/>
            </a:pPr>
            <a:endParaRPr lang="en-CA" sz="1600" dirty="0"/>
          </a:p>
          <a:p>
            <a:endParaRPr lang="en-CA" sz="1600" dirty="0"/>
          </a:p>
          <a:p>
            <a:endParaRPr lang="en-CA" sz="1600" dirty="0"/>
          </a:p>
        </p:txBody>
      </p:sp>
    </p:spTree>
    <p:extLst>
      <p:ext uri="{BB962C8B-B14F-4D97-AF65-F5344CB8AC3E}">
        <p14:creationId xmlns:p14="http://schemas.microsoft.com/office/powerpoint/2010/main" val="3065894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2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n-US" sz="3500">
                <a:solidFill>
                  <a:srgbClr val="FFFFFF"/>
                </a:solidFill>
              </a:rPr>
              <a:t>Timetable Features</a:t>
            </a:r>
          </a:p>
        </p:txBody>
      </p:sp>
      <p:sp>
        <p:nvSpPr>
          <p:cNvPr id="3" name="Content Placeholder 2"/>
          <p:cNvSpPr>
            <a:spLocks noGrp="1"/>
          </p:cNvSpPr>
          <p:nvPr>
            <p:ph idx="1"/>
          </p:nvPr>
        </p:nvSpPr>
        <p:spPr>
          <a:xfrm>
            <a:off x="3607694" y="649480"/>
            <a:ext cx="4916510" cy="5546047"/>
          </a:xfrm>
        </p:spPr>
        <p:txBody>
          <a:bodyPr anchor="ctr">
            <a:normAutofit/>
          </a:bodyPr>
          <a:lstStyle/>
          <a:p>
            <a:pPr lvl="0"/>
            <a:r>
              <a:rPr lang="en-US" sz="1600" b="1" dirty="0">
                <a:latin typeface="helvetica"/>
                <a:cs typeface="helvetica"/>
              </a:rPr>
              <a:t>TWO SEMESTERS PER YEAR</a:t>
            </a:r>
          </a:p>
          <a:p>
            <a:pPr lvl="1"/>
            <a:r>
              <a:rPr lang="en-US" sz="1600" dirty="0">
                <a:latin typeface="helvetica"/>
                <a:cs typeface="helvetica"/>
              </a:rPr>
              <a:t>September to January and February to June</a:t>
            </a:r>
          </a:p>
          <a:p>
            <a:pPr lvl="1"/>
            <a:r>
              <a:rPr lang="en-US" sz="1600" dirty="0">
                <a:latin typeface="helvetica"/>
                <a:cs typeface="helvetica"/>
              </a:rPr>
              <a:t>Semester courses last for 5 months </a:t>
            </a:r>
            <a:r>
              <a:rPr lang="en-US" sz="1600">
                <a:latin typeface="helvetica"/>
                <a:cs typeface="helvetica"/>
              </a:rPr>
              <a:t>(Science, Socials, English, Math, PE, Electives)</a:t>
            </a:r>
          </a:p>
          <a:p>
            <a:pPr marL="0" lvl="1" indent="0">
              <a:spcBef>
                <a:spcPts val="0"/>
              </a:spcBef>
              <a:buNone/>
            </a:pPr>
            <a:endParaRPr lang="en-US" sz="1600" dirty="0">
              <a:latin typeface="helvetica"/>
              <a:cs typeface="helvetica"/>
            </a:endParaRPr>
          </a:p>
          <a:p>
            <a:r>
              <a:rPr lang="en-US" sz="1600" b="1" dirty="0">
                <a:latin typeface="helvetica"/>
                <a:cs typeface="helvetica"/>
              </a:rPr>
              <a:t>LINEAR COURSES (Full Year) AT THE GRADE 9 LEVEL</a:t>
            </a:r>
          </a:p>
          <a:p>
            <a:pPr lvl="1"/>
            <a:r>
              <a:rPr lang="en-US" sz="1600" dirty="0">
                <a:latin typeface="helvetica"/>
                <a:cs typeface="helvetica"/>
              </a:rPr>
              <a:t>Band+(PE for band students only), Choir</a:t>
            </a:r>
          </a:p>
          <a:p>
            <a:pPr lvl="1"/>
            <a:r>
              <a:rPr lang="en-US" sz="1600" dirty="0">
                <a:latin typeface="helvetica"/>
                <a:cs typeface="helvetica"/>
              </a:rPr>
              <a:t>September to June</a:t>
            </a:r>
          </a:p>
          <a:p>
            <a:pPr lvl="1">
              <a:spcBef>
                <a:spcPts val="0"/>
              </a:spcBef>
            </a:pPr>
            <a:endParaRPr lang="en-US" sz="1600" dirty="0">
              <a:latin typeface="helvetica"/>
              <a:cs typeface="helvetica"/>
            </a:endParaRPr>
          </a:p>
          <a:p>
            <a:r>
              <a:rPr lang="en-US" sz="1600" b="1" dirty="0">
                <a:latin typeface="helvetica"/>
                <a:cs typeface="helvetica"/>
              </a:rPr>
              <a:t>STUDENTS IN GRADE 9 ARE REQUIRED TO TAKE 8 COURSES PER YEAR</a:t>
            </a:r>
          </a:p>
          <a:p>
            <a:pPr>
              <a:spcBef>
                <a:spcPts val="0"/>
              </a:spcBef>
            </a:pPr>
            <a:endParaRPr lang="en-US" sz="1600" dirty="0">
              <a:latin typeface="helvetica"/>
              <a:cs typeface="helvetica"/>
            </a:endParaRPr>
          </a:p>
          <a:p>
            <a:r>
              <a:rPr lang="en-US" sz="1600" b="1" dirty="0">
                <a:latin typeface="helvetica"/>
                <a:cs typeface="helvetica"/>
              </a:rPr>
              <a:t>COMMON MEETING TIMES FOR STUDENTS</a:t>
            </a:r>
          </a:p>
          <a:p>
            <a:pPr lvl="1"/>
            <a:r>
              <a:rPr lang="en-US" sz="1600" dirty="0">
                <a:latin typeface="helvetica"/>
                <a:cs typeface="helvetica"/>
              </a:rPr>
              <a:t>Lunch</a:t>
            </a:r>
          </a:p>
          <a:p>
            <a:pPr lvl="1"/>
            <a:r>
              <a:rPr lang="en-US" sz="1600" dirty="0">
                <a:latin typeface="helvetica"/>
                <a:cs typeface="helvetica"/>
              </a:rPr>
              <a:t>ESS</a:t>
            </a:r>
          </a:p>
          <a:p>
            <a:pPr lvl="1">
              <a:spcBef>
                <a:spcPts val="0"/>
              </a:spcBef>
            </a:pPr>
            <a:endParaRPr lang="en-US" sz="1600" dirty="0">
              <a:latin typeface="helvetica"/>
              <a:cs typeface="helvetica"/>
            </a:endParaRPr>
          </a:p>
          <a:p>
            <a:pPr lvl="0"/>
            <a:r>
              <a:rPr lang="en-US" sz="1600" b="1" dirty="0">
                <a:latin typeface="helvetica"/>
                <a:cs typeface="helvetica"/>
              </a:rPr>
              <a:t>COMMON LUNCH FOR ALL STUDENTS</a:t>
            </a:r>
          </a:p>
          <a:p>
            <a:pPr lvl="1"/>
            <a:r>
              <a:rPr lang="en-US" sz="1600" dirty="0">
                <a:latin typeface="helvetica"/>
                <a:cs typeface="helvetica"/>
              </a:rPr>
              <a:t>Activities –intramural program</a:t>
            </a:r>
          </a:p>
          <a:p>
            <a:pPr lvl="1"/>
            <a:r>
              <a:rPr lang="en-US" sz="1600" dirty="0">
                <a:latin typeface="helvetica"/>
                <a:cs typeface="helvetica"/>
              </a:rPr>
              <a:t>Clubs, Meetings, Activities</a:t>
            </a:r>
          </a:p>
          <a:p>
            <a:pPr marL="0" indent="0">
              <a:spcBef>
                <a:spcPts val="0"/>
              </a:spcBef>
              <a:buNone/>
            </a:pPr>
            <a:r>
              <a:rPr lang="en-US" sz="1600" dirty="0"/>
              <a:t> </a:t>
            </a:r>
          </a:p>
        </p:txBody>
      </p:sp>
    </p:spTree>
    <p:extLst>
      <p:ext uri="{BB962C8B-B14F-4D97-AF65-F5344CB8AC3E}">
        <p14:creationId xmlns:p14="http://schemas.microsoft.com/office/powerpoint/2010/main" val="3705993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AAF6765-A36E-3437-86A3-332C6D83B320}"/>
              </a:ext>
            </a:extLst>
          </p:cNvPr>
          <p:cNvPicPr>
            <a:picLocks noChangeAspect="1"/>
          </p:cNvPicPr>
          <p:nvPr/>
        </p:nvPicPr>
        <p:blipFill>
          <a:blip r:embed="rId2"/>
          <a:stretch>
            <a:fillRect/>
          </a:stretch>
        </p:blipFill>
        <p:spPr>
          <a:xfrm>
            <a:off x="1962480" y="0"/>
            <a:ext cx="5219039" cy="6858000"/>
          </a:xfrm>
          <a:prstGeom prst="rect">
            <a:avLst/>
          </a:prstGeom>
        </p:spPr>
      </p:pic>
    </p:spTree>
    <p:extLst>
      <p:ext uri="{BB962C8B-B14F-4D97-AF65-F5344CB8AC3E}">
        <p14:creationId xmlns:p14="http://schemas.microsoft.com/office/powerpoint/2010/main" val="2231368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2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n-US" sz="3500">
                <a:solidFill>
                  <a:srgbClr val="FFFFFF"/>
                </a:solidFill>
              </a:rPr>
              <a:t>Timeline Grade 8’s</a:t>
            </a:r>
          </a:p>
        </p:txBody>
      </p:sp>
      <p:sp>
        <p:nvSpPr>
          <p:cNvPr id="3" name="Content Placeholder 2"/>
          <p:cNvSpPr>
            <a:spLocks noGrp="1"/>
          </p:cNvSpPr>
          <p:nvPr>
            <p:ph idx="1"/>
          </p:nvPr>
        </p:nvSpPr>
        <p:spPr>
          <a:xfrm>
            <a:off x="3420425" y="329184"/>
            <a:ext cx="5373534" cy="6208776"/>
          </a:xfrm>
        </p:spPr>
        <p:txBody>
          <a:bodyPr anchor="ctr">
            <a:normAutofit/>
          </a:bodyPr>
          <a:lstStyle/>
          <a:p>
            <a:pPr lvl="0"/>
            <a:endParaRPr lang="en-US" sz="1700" dirty="0"/>
          </a:p>
          <a:p>
            <a:pPr marL="0" lvl="0" indent="0">
              <a:buNone/>
            </a:pPr>
            <a:endParaRPr lang="en-US" sz="1700" dirty="0"/>
          </a:p>
          <a:p>
            <a:pPr lvl="0"/>
            <a:r>
              <a:rPr lang="en-US" sz="2400" dirty="0">
                <a:highlight>
                  <a:srgbClr val="FFFF00"/>
                </a:highlight>
              </a:rPr>
              <a:t>Cross Catchment : </a:t>
            </a:r>
          </a:p>
          <a:p>
            <a:pPr marL="0" indent="0">
              <a:buNone/>
            </a:pPr>
            <a:r>
              <a:rPr lang="en-US" sz="2400" b="1" dirty="0"/>
              <a:t>Completed- students accepted to Pinetree will have received an email from the District and Ms. Close</a:t>
            </a:r>
            <a:endParaRPr lang="en-US" sz="2400" b="1" dirty="0">
              <a:ea typeface="Calibri"/>
              <a:cs typeface="Calibri"/>
            </a:endParaRPr>
          </a:p>
          <a:p>
            <a:pPr lvl="0"/>
            <a:endParaRPr lang="en-US" sz="2400" dirty="0"/>
          </a:p>
          <a:p>
            <a:pPr lvl="0"/>
            <a:r>
              <a:rPr lang="en-US" sz="2400" dirty="0">
                <a:highlight>
                  <a:srgbClr val="FFFF00"/>
                </a:highlight>
              </a:rPr>
              <a:t>Pinetree Honours: </a:t>
            </a:r>
          </a:p>
          <a:p>
            <a:pPr marL="0" lvl="0" indent="0">
              <a:buNone/>
            </a:pPr>
            <a:r>
              <a:rPr lang="en-US" sz="2400" b="1" dirty="0"/>
              <a:t>Qualified candidates will be admitted based on consult with middle school and lottery system </a:t>
            </a:r>
            <a:r>
              <a:rPr lang="en-US" sz="2400" dirty="0"/>
              <a:t> </a:t>
            </a:r>
          </a:p>
          <a:p>
            <a:pPr marL="0" lvl="0" indent="0">
              <a:buNone/>
            </a:pPr>
            <a:endParaRPr lang="en-US" sz="2400" dirty="0"/>
          </a:p>
          <a:p>
            <a:pPr marL="0" indent="0">
              <a:buNone/>
            </a:pPr>
            <a:r>
              <a:rPr lang="en-US" sz="2400" dirty="0">
                <a:highlight>
                  <a:srgbClr val="FFFF00"/>
                </a:highlight>
                <a:ea typeface="Calibri" panose="020F0502020204030204"/>
                <a:cs typeface="Calibri" panose="020F0502020204030204"/>
              </a:rPr>
              <a:t>You will be able to view your schedules before the start of school at the end of August before the 1</a:t>
            </a:r>
            <a:r>
              <a:rPr lang="en-US" sz="2400" baseline="30000" dirty="0">
                <a:highlight>
                  <a:srgbClr val="FFFF00"/>
                </a:highlight>
                <a:ea typeface="Calibri" panose="020F0502020204030204"/>
                <a:cs typeface="Calibri" panose="020F0502020204030204"/>
              </a:rPr>
              <a:t>st</a:t>
            </a:r>
            <a:r>
              <a:rPr lang="en-US" sz="2400" dirty="0">
                <a:highlight>
                  <a:srgbClr val="FFFF00"/>
                </a:highlight>
                <a:ea typeface="Calibri" panose="020F0502020204030204"/>
                <a:cs typeface="Calibri" panose="020F0502020204030204"/>
              </a:rPr>
              <a:t> day of school in September. </a:t>
            </a:r>
          </a:p>
        </p:txBody>
      </p:sp>
    </p:spTree>
    <p:extLst>
      <p:ext uri="{BB962C8B-B14F-4D97-AF65-F5344CB8AC3E}">
        <p14:creationId xmlns:p14="http://schemas.microsoft.com/office/powerpoint/2010/main" val="3986666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n-US" sz="3500">
                <a:solidFill>
                  <a:srgbClr val="FFFFFF"/>
                </a:solidFill>
              </a:rPr>
              <a:t>Timeline Cont.</a:t>
            </a:r>
          </a:p>
        </p:txBody>
      </p:sp>
      <p:sp>
        <p:nvSpPr>
          <p:cNvPr id="3" name="Content Placeholder 2"/>
          <p:cNvSpPr>
            <a:spLocks noGrp="1"/>
          </p:cNvSpPr>
          <p:nvPr>
            <p:ph idx="1"/>
          </p:nvPr>
        </p:nvSpPr>
        <p:spPr>
          <a:xfrm>
            <a:off x="3607694" y="649480"/>
            <a:ext cx="4916510" cy="5546047"/>
          </a:xfrm>
        </p:spPr>
        <p:txBody>
          <a:bodyPr anchor="ctr">
            <a:normAutofit/>
          </a:bodyPr>
          <a:lstStyle/>
          <a:p>
            <a:pPr marL="0" lvl="0" indent="0">
              <a:buClr>
                <a:srgbClr val="AA2B1E"/>
              </a:buClr>
              <a:buNone/>
            </a:pPr>
            <a:r>
              <a:rPr lang="en-US" sz="2400" dirty="0"/>
              <a:t>Programming at Middle Schools: March 2026</a:t>
            </a:r>
          </a:p>
          <a:p>
            <a:pPr marL="0" lvl="0" indent="0">
              <a:buClr>
                <a:srgbClr val="AA2B1E"/>
              </a:buClr>
              <a:buNone/>
            </a:pPr>
            <a:endParaRPr lang="en-US" sz="2400" dirty="0"/>
          </a:p>
          <a:p>
            <a:pPr lvl="1">
              <a:buClr>
                <a:srgbClr val="AA2B1E"/>
              </a:buClr>
            </a:pPr>
            <a:r>
              <a:rPr lang="en-US" sz="2400" b="1" dirty="0"/>
              <a:t>Maple Creek</a:t>
            </a:r>
            <a:r>
              <a:rPr lang="en-US" sz="2400" dirty="0"/>
              <a:t>: March 12</a:t>
            </a:r>
            <a:r>
              <a:rPr lang="en-US" sz="2400" baseline="30000" dirty="0"/>
              <a:t>th</a:t>
            </a:r>
            <a:r>
              <a:rPr lang="en-US" sz="2400" dirty="0"/>
              <a:t> </a:t>
            </a:r>
          </a:p>
          <a:p>
            <a:pPr lvl="1">
              <a:buClr>
                <a:srgbClr val="AA2B1E"/>
              </a:buClr>
            </a:pPr>
            <a:r>
              <a:rPr lang="en-US" sz="2400" b="1" dirty="0"/>
              <a:t>Scott Creek</a:t>
            </a:r>
            <a:r>
              <a:rPr lang="en-US" sz="2400" dirty="0"/>
              <a:t>: March 11</a:t>
            </a:r>
            <a:r>
              <a:rPr lang="en-US" sz="2400" baseline="30000" dirty="0"/>
              <a:t>th</a:t>
            </a:r>
            <a:r>
              <a:rPr lang="en-US" sz="2400" dirty="0"/>
              <a:t> </a:t>
            </a:r>
          </a:p>
          <a:p>
            <a:pPr lvl="1">
              <a:buClr>
                <a:srgbClr val="AA2B1E"/>
              </a:buClr>
            </a:pPr>
            <a:r>
              <a:rPr lang="en-US" sz="2400" b="1" dirty="0"/>
              <a:t>Summit Middle</a:t>
            </a:r>
            <a:r>
              <a:rPr lang="en-US" sz="2400" dirty="0"/>
              <a:t>: March 11</a:t>
            </a:r>
            <a:r>
              <a:rPr lang="en-US" sz="2400" baseline="30000" dirty="0"/>
              <a:t>th</a:t>
            </a:r>
            <a:r>
              <a:rPr lang="en-US" sz="2400" dirty="0"/>
              <a:t> </a:t>
            </a:r>
          </a:p>
          <a:p>
            <a:pPr lvl="0">
              <a:buClr>
                <a:srgbClr val="AA2B1E"/>
              </a:buClr>
            </a:pPr>
            <a:endParaRPr lang="en-US" sz="2400" dirty="0"/>
          </a:p>
          <a:p>
            <a:pPr lvl="0">
              <a:buClr>
                <a:srgbClr val="AA2B1E"/>
              </a:buClr>
            </a:pPr>
            <a:r>
              <a:rPr lang="en-US" sz="2400" b="1" u="sng" dirty="0"/>
              <a:t>Deadline to input requests in the student </a:t>
            </a:r>
            <a:r>
              <a:rPr lang="en-US" sz="2400" b="1" u="sng" dirty="0" err="1"/>
              <a:t>myed</a:t>
            </a:r>
            <a:r>
              <a:rPr lang="en-US" sz="2400" b="1" u="sng" dirty="0"/>
              <a:t> portal is March 13</a:t>
            </a:r>
            <a:r>
              <a:rPr lang="en-US" sz="2400" b="1" u="sng" baseline="30000" dirty="0"/>
              <a:t>th</a:t>
            </a:r>
            <a:r>
              <a:rPr lang="en-US" sz="2400" b="1" u="sng" dirty="0"/>
              <a:t> 4pm.</a:t>
            </a:r>
          </a:p>
          <a:p>
            <a:pPr marL="0" lvl="0" indent="0">
              <a:buClr>
                <a:srgbClr val="AA2B1E"/>
              </a:buClr>
              <a:buNone/>
            </a:pPr>
            <a:endParaRPr lang="en-US" sz="2400" dirty="0"/>
          </a:p>
          <a:p>
            <a:pPr marL="0" indent="0">
              <a:buClr>
                <a:srgbClr val="AA2B1E"/>
              </a:buClr>
              <a:buNone/>
            </a:pPr>
            <a:r>
              <a:rPr lang="en-US" sz="2400" dirty="0" err="1"/>
              <a:t>Myed</a:t>
            </a:r>
            <a:r>
              <a:rPr lang="en-US" sz="2400" dirty="0"/>
              <a:t> Portal will close on </a:t>
            </a:r>
            <a:r>
              <a:rPr lang="en-US" sz="2400" b="1" dirty="0">
                <a:highlight>
                  <a:srgbClr val="FFFF00"/>
                </a:highlight>
              </a:rPr>
              <a:t>March 30</a:t>
            </a:r>
            <a:r>
              <a:rPr lang="en-US" sz="2400" b="1" baseline="30000" dirty="0">
                <a:highlight>
                  <a:srgbClr val="FFFF00"/>
                </a:highlight>
              </a:rPr>
              <a:t>th</a:t>
            </a:r>
            <a:r>
              <a:rPr lang="en-US" sz="2400" b="1" dirty="0">
                <a:highlight>
                  <a:srgbClr val="FFFF00"/>
                </a:highlight>
              </a:rPr>
              <a:t> (final deadline)</a:t>
            </a:r>
          </a:p>
        </p:txBody>
      </p:sp>
    </p:spTree>
    <p:extLst>
      <p:ext uri="{BB962C8B-B14F-4D97-AF65-F5344CB8AC3E}">
        <p14:creationId xmlns:p14="http://schemas.microsoft.com/office/powerpoint/2010/main" val="2880573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9A3D79-B6D0-4A08-8008-A6FBFF908A61}"/>
              </a:ext>
            </a:extLst>
          </p:cNvPr>
          <p:cNvSpPr>
            <a:spLocks noGrp="1"/>
          </p:cNvSpPr>
          <p:nvPr>
            <p:ph type="title"/>
          </p:nvPr>
        </p:nvSpPr>
        <p:spPr>
          <a:xfrm>
            <a:off x="350041" y="586855"/>
            <a:ext cx="2401025" cy="1802783"/>
          </a:xfrm>
        </p:spPr>
        <p:txBody>
          <a:bodyPr anchor="b">
            <a:normAutofit/>
          </a:bodyPr>
          <a:lstStyle/>
          <a:p>
            <a:r>
              <a:rPr lang="en-US" sz="2000" b="1">
                <a:solidFill>
                  <a:srgbClr val="FFFFFF"/>
                </a:solidFill>
              </a:rPr>
              <a:t>Use this sheet to help you plan! Go to the course planning page on the website to access this sheet.</a:t>
            </a:r>
            <a:endParaRPr lang="en-CA" sz="2000" b="1">
              <a:solidFill>
                <a:srgbClr val="FFFFFF"/>
              </a:solidFill>
            </a:endParaRPr>
          </a:p>
        </p:txBody>
      </p:sp>
      <p:pic>
        <p:nvPicPr>
          <p:cNvPr id="11" name="Picture 10">
            <a:extLst>
              <a:ext uri="{FF2B5EF4-FFF2-40B4-BE49-F238E27FC236}">
                <a16:creationId xmlns:a16="http://schemas.microsoft.com/office/drawing/2014/main" id="{F5395831-46D5-493B-947C-2A45E40740AF}"/>
              </a:ext>
            </a:extLst>
          </p:cNvPr>
          <p:cNvPicPr>
            <a:picLocks noChangeAspect="1"/>
          </p:cNvPicPr>
          <p:nvPr/>
        </p:nvPicPr>
        <p:blipFill>
          <a:blip r:embed="rId3"/>
          <a:stretch>
            <a:fillRect/>
          </a:stretch>
        </p:blipFill>
        <p:spPr>
          <a:xfrm>
            <a:off x="266700" y="2819400"/>
            <a:ext cx="2362200" cy="3598700"/>
          </a:xfrm>
          <a:prstGeom prst="rect">
            <a:avLst/>
          </a:prstGeom>
        </p:spPr>
      </p:pic>
      <p:cxnSp>
        <p:nvCxnSpPr>
          <p:cNvPr id="13" name="Straight Arrow Connector 12">
            <a:extLst>
              <a:ext uri="{FF2B5EF4-FFF2-40B4-BE49-F238E27FC236}">
                <a16:creationId xmlns:a16="http://schemas.microsoft.com/office/drawing/2014/main" id="{520DD780-9439-45CB-8CA3-6C05EC038241}"/>
              </a:ext>
            </a:extLst>
          </p:cNvPr>
          <p:cNvCxnSpPr/>
          <p:nvPr/>
        </p:nvCxnSpPr>
        <p:spPr>
          <a:xfrm flipH="1">
            <a:off x="1812882" y="5531539"/>
            <a:ext cx="533400" cy="60960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1D279A4C-2CC3-1252-C971-2E647D55C806}"/>
              </a:ext>
            </a:extLst>
          </p:cNvPr>
          <p:cNvPicPr>
            <a:picLocks noGrp="1" noChangeAspect="1"/>
          </p:cNvPicPr>
          <p:nvPr>
            <p:ph idx="1"/>
          </p:nvPr>
        </p:nvPicPr>
        <p:blipFill>
          <a:blip r:embed="rId4"/>
          <a:stretch>
            <a:fillRect/>
          </a:stretch>
        </p:blipFill>
        <p:spPr>
          <a:xfrm>
            <a:off x="3619772" y="221589"/>
            <a:ext cx="5014562" cy="6435097"/>
          </a:xfrm>
          <a:prstGeom prst="rect">
            <a:avLst/>
          </a:prstGeom>
        </p:spPr>
      </p:pic>
    </p:spTree>
    <p:extLst>
      <p:ext uri="{BB962C8B-B14F-4D97-AF65-F5344CB8AC3E}">
        <p14:creationId xmlns:p14="http://schemas.microsoft.com/office/powerpoint/2010/main" val="4004172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38122E-EEFF-76E5-1D29-A32C2604CB6E}"/>
              </a:ext>
            </a:extLst>
          </p:cNvPr>
          <p:cNvSpPr>
            <a:spLocks noGrp="1"/>
          </p:cNvSpPr>
          <p:nvPr>
            <p:ph type="title"/>
          </p:nvPr>
        </p:nvSpPr>
        <p:spPr/>
        <p:txBody>
          <a:bodyPr/>
          <a:lstStyle/>
          <a:p>
            <a:r>
              <a:rPr lang="en-US" dirty="0"/>
              <a:t>Inputting course requests in </a:t>
            </a:r>
            <a:r>
              <a:rPr lang="en-US" dirty="0" err="1"/>
              <a:t>MyED</a:t>
            </a:r>
            <a:endParaRPr lang="en-US" dirty="0"/>
          </a:p>
        </p:txBody>
      </p:sp>
      <p:sp>
        <p:nvSpPr>
          <p:cNvPr id="7" name="Content Placeholder 6">
            <a:extLst>
              <a:ext uri="{FF2B5EF4-FFF2-40B4-BE49-F238E27FC236}">
                <a16:creationId xmlns:a16="http://schemas.microsoft.com/office/drawing/2014/main" id="{8ECDB732-C000-2646-8596-4FE3D3D9F750}"/>
              </a:ext>
            </a:extLst>
          </p:cNvPr>
          <p:cNvSpPr>
            <a:spLocks noGrp="1"/>
          </p:cNvSpPr>
          <p:nvPr>
            <p:ph sz="half" idx="1"/>
          </p:nvPr>
        </p:nvSpPr>
        <p:spPr/>
        <p:txBody>
          <a:bodyPr/>
          <a:lstStyle/>
          <a:p>
            <a:r>
              <a:rPr lang="en-US" dirty="0"/>
              <a:t>Once in the site click on the ‘human head’ thing!</a:t>
            </a:r>
          </a:p>
        </p:txBody>
      </p:sp>
      <p:sp>
        <p:nvSpPr>
          <p:cNvPr id="8" name="Content Placeholder 7">
            <a:extLst>
              <a:ext uri="{FF2B5EF4-FFF2-40B4-BE49-F238E27FC236}">
                <a16:creationId xmlns:a16="http://schemas.microsoft.com/office/drawing/2014/main" id="{1157E13C-CEEF-FED8-6D23-368D7D9D6295}"/>
              </a:ext>
            </a:extLst>
          </p:cNvPr>
          <p:cNvSpPr>
            <a:spLocks noGrp="1"/>
          </p:cNvSpPr>
          <p:nvPr>
            <p:ph sz="half" idx="2"/>
          </p:nvPr>
        </p:nvSpPr>
        <p:spPr/>
        <p:txBody>
          <a:bodyPr/>
          <a:lstStyle/>
          <a:p>
            <a:r>
              <a:rPr lang="en-US" dirty="0"/>
              <a:t>Select ‘View Full Site’ under the login option </a:t>
            </a:r>
          </a:p>
          <a:p>
            <a:endParaRPr lang="en-US" dirty="0"/>
          </a:p>
        </p:txBody>
      </p:sp>
      <p:sp>
        <p:nvSpPr>
          <p:cNvPr id="5" name="Slide Number Placeholder 4">
            <a:extLst>
              <a:ext uri="{FF2B5EF4-FFF2-40B4-BE49-F238E27FC236}">
                <a16:creationId xmlns:a16="http://schemas.microsoft.com/office/drawing/2014/main" id="{5CC7984C-2880-C669-2348-858ACA69616C}"/>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999957D-6E2D-45EB-85E7-ACA3D7241D44}" type="slidenum">
              <a:rPr kumimoji="0" lang="en-US" altLang="en-US" sz="1600" b="0" i="0" u="none" strike="noStrike" kern="1200" cap="none" spc="0" normalizeH="0" baseline="0" noProof="0" smtClean="0">
                <a:ln>
                  <a:noFill/>
                </a:ln>
                <a:solidFill>
                  <a:srgbClr val="7B9899"/>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29</a:t>
            </a:fld>
            <a:endParaRPr kumimoji="0" lang="en-US" altLang="en-US" sz="1600" b="0" i="0" u="none" strike="noStrike" kern="1200" cap="none" spc="0" normalizeH="0" baseline="0" noProof="0">
              <a:ln>
                <a:noFill/>
              </a:ln>
              <a:solidFill>
                <a:srgbClr val="7B9899"/>
              </a:solidFill>
              <a:effectLst/>
              <a:uLnTx/>
              <a:uFillTx/>
              <a:latin typeface="Arial" charset="0"/>
              <a:ea typeface="+mn-ea"/>
              <a:cs typeface="+mn-cs"/>
            </a:endParaRPr>
          </a:p>
        </p:txBody>
      </p:sp>
      <p:pic>
        <p:nvPicPr>
          <p:cNvPr id="12" name="Picture 11">
            <a:extLst>
              <a:ext uri="{FF2B5EF4-FFF2-40B4-BE49-F238E27FC236}">
                <a16:creationId xmlns:a16="http://schemas.microsoft.com/office/drawing/2014/main" id="{7AAA6687-B2E3-5136-C928-E684360D3367}"/>
              </a:ext>
            </a:extLst>
          </p:cNvPr>
          <p:cNvPicPr>
            <a:picLocks noChangeAspect="1"/>
          </p:cNvPicPr>
          <p:nvPr/>
        </p:nvPicPr>
        <p:blipFill>
          <a:blip r:embed="rId2"/>
          <a:stretch>
            <a:fillRect/>
          </a:stretch>
        </p:blipFill>
        <p:spPr>
          <a:xfrm>
            <a:off x="858760" y="2387349"/>
            <a:ext cx="2924583" cy="4077269"/>
          </a:xfrm>
          <a:prstGeom prst="rect">
            <a:avLst/>
          </a:prstGeom>
        </p:spPr>
      </p:pic>
      <p:pic>
        <p:nvPicPr>
          <p:cNvPr id="14" name="Picture 13">
            <a:extLst>
              <a:ext uri="{FF2B5EF4-FFF2-40B4-BE49-F238E27FC236}">
                <a16:creationId xmlns:a16="http://schemas.microsoft.com/office/drawing/2014/main" id="{B8904C09-9427-D211-4CF2-43FB8ACFB4EE}"/>
              </a:ext>
            </a:extLst>
          </p:cNvPr>
          <p:cNvPicPr>
            <a:picLocks noChangeAspect="1"/>
          </p:cNvPicPr>
          <p:nvPr/>
        </p:nvPicPr>
        <p:blipFill>
          <a:blip r:embed="rId3"/>
          <a:stretch>
            <a:fillRect/>
          </a:stretch>
        </p:blipFill>
        <p:spPr>
          <a:xfrm>
            <a:off x="5031863" y="2670623"/>
            <a:ext cx="3576074" cy="2546826"/>
          </a:xfrm>
          <a:prstGeom prst="rect">
            <a:avLst/>
          </a:prstGeom>
        </p:spPr>
      </p:pic>
    </p:spTree>
    <p:extLst>
      <p:ext uri="{BB962C8B-B14F-4D97-AF65-F5344CB8AC3E}">
        <p14:creationId xmlns:p14="http://schemas.microsoft.com/office/powerpoint/2010/main" val="1242108027"/>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828444"/>
          </a:xfrm>
        </p:spPr>
        <p:txBody>
          <a:bodyPr>
            <a:normAutofit/>
          </a:bodyPr>
          <a:lstStyle/>
          <a:p>
            <a:r>
              <a:rPr lang="en-US" sz="4200" b="1" u="sng"/>
              <a:t>Success=Getting Involved</a:t>
            </a:r>
            <a:br>
              <a:rPr lang="en-US" sz="4200"/>
            </a:br>
            <a:r>
              <a:rPr lang="en-US" sz="4200" i="1"/>
              <a:t>(Leadership and Volunteering, Fine &amp; Performing Arts)</a:t>
            </a:r>
          </a:p>
        </p:txBody>
      </p:sp>
      <p:sp>
        <p:nvSpPr>
          <p:cNvPr id="3" name="Content Placeholder 2"/>
          <p:cNvSpPr>
            <a:spLocks noGrp="1"/>
          </p:cNvSpPr>
          <p:nvPr>
            <p:ph sz="quarter" idx="13"/>
          </p:nvPr>
        </p:nvSpPr>
        <p:spPr>
          <a:xfrm>
            <a:off x="628650" y="2398626"/>
            <a:ext cx="3868820" cy="3730460"/>
          </a:xfrm>
        </p:spPr>
        <p:txBody>
          <a:bodyPr>
            <a:normAutofit/>
          </a:bodyPr>
          <a:lstStyle/>
          <a:p>
            <a:pPr marL="0" indent="0">
              <a:buNone/>
            </a:pPr>
            <a:r>
              <a:rPr lang="en-US" sz="1100" b="1"/>
              <a:t>Teams and Clubs</a:t>
            </a:r>
          </a:p>
          <a:p>
            <a:r>
              <a:rPr lang="en-US" sz="1100"/>
              <a:t>Board games club</a:t>
            </a:r>
          </a:p>
          <a:p>
            <a:r>
              <a:rPr lang="en-US" sz="1100"/>
              <a:t>Badminton club</a:t>
            </a:r>
          </a:p>
          <a:p>
            <a:r>
              <a:rPr lang="en-US" sz="1100"/>
              <a:t>Chess club</a:t>
            </a:r>
          </a:p>
          <a:p>
            <a:r>
              <a:rPr lang="en-US" sz="1100"/>
              <a:t>Debate club</a:t>
            </a:r>
          </a:p>
          <a:p>
            <a:r>
              <a:rPr lang="en-US" sz="1100"/>
              <a:t>Drone club </a:t>
            </a:r>
          </a:p>
          <a:p>
            <a:r>
              <a:rPr lang="en-US" sz="1100"/>
              <a:t>Fitness club </a:t>
            </a:r>
          </a:p>
          <a:p>
            <a:r>
              <a:rPr lang="en-US" sz="1100"/>
              <a:t>Karaoke club </a:t>
            </a:r>
          </a:p>
          <a:p>
            <a:r>
              <a:rPr lang="en-US" sz="1100"/>
              <a:t>Bouldering (rock climbing) club </a:t>
            </a:r>
          </a:p>
          <a:p>
            <a:r>
              <a:rPr lang="en-US" sz="1100"/>
              <a:t>Rock band club </a:t>
            </a:r>
          </a:p>
          <a:p>
            <a:r>
              <a:rPr lang="en-US" sz="1100"/>
              <a:t>Piano club </a:t>
            </a:r>
          </a:p>
          <a:p>
            <a:r>
              <a:rPr lang="en-US" sz="1100"/>
              <a:t>Math and game theory club </a:t>
            </a:r>
          </a:p>
          <a:p>
            <a:r>
              <a:rPr lang="en-US" sz="1100"/>
              <a:t>Model United Nations </a:t>
            </a:r>
          </a:p>
          <a:p>
            <a:pPr marL="0" indent="0">
              <a:buNone/>
            </a:pPr>
            <a:endParaRPr lang="en-US" sz="1100"/>
          </a:p>
          <a:p>
            <a:pPr marL="365760" lvl="1" indent="0">
              <a:buNone/>
            </a:pPr>
            <a:r>
              <a:rPr lang="en-US" sz="1100"/>
              <a:t>And many more..!</a:t>
            </a:r>
          </a:p>
          <a:p>
            <a:pPr lvl="1"/>
            <a:endParaRPr lang="en-US" sz="1100"/>
          </a:p>
          <a:p>
            <a:pPr marL="365760" lvl="1" indent="0">
              <a:buNone/>
            </a:pPr>
            <a:endParaRPr lang="en-US" sz="1100"/>
          </a:p>
          <a:p>
            <a:pPr lvl="1"/>
            <a:endParaRPr lang="en-US" sz="1100"/>
          </a:p>
        </p:txBody>
      </p:sp>
      <p:sp>
        <p:nvSpPr>
          <p:cNvPr id="4" name="Content Placeholder 3"/>
          <p:cNvSpPr>
            <a:spLocks noGrp="1"/>
          </p:cNvSpPr>
          <p:nvPr>
            <p:ph sz="quarter" idx="14"/>
          </p:nvPr>
        </p:nvSpPr>
        <p:spPr>
          <a:xfrm>
            <a:off x="4641865" y="2398626"/>
            <a:ext cx="3873484" cy="3730460"/>
          </a:xfrm>
        </p:spPr>
        <p:txBody>
          <a:bodyPr>
            <a:normAutofit/>
          </a:bodyPr>
          <a:lstStyle/>
          <a:p>
            <a:pPr marL="0" indent="0">
              <a:buNone/>
            </a:pPr>
            <a:r>
              <a:rPr lang="en-US" sz="1700" b="1"/>
              <a:t>       Sports/Athletics</a:t>
            </a:r>
          </a:p>
          <a:p>
            <a:pPr lvl="1"/>
            <a:r>
              <a:rPr lang="en-US" sz="1700"/>
              <a:t>Cross Country</a:t>
            </a:r>
          </a:p>
          <a:p>
            <a:pPr lvl="1"/>
            <a:r>
              <a:rPr lang="en-US" sz="1700"/>
              <a:t>Soccer (Girls/Boys)</a:t>
            </a:r>
          </a:p>
          <a:p>
            <a:pPr lvl="1"/>
            <a:r>
              <a:rPr lang="en-US" sz="1700"/>
              <a:t>Volleyball (Girls/Boys)</a:t>
            </a:r>
          </a:p>
          <a:p>
            <a:pPr lvl="1"/>
            <a:r>
              <a:rPr lang="en-US" sz="1700"/>
              <a:t>Basketball (Girls Jr,  Boys 9/Jr./Sr.)</a:t>
            </a:r>
          </a:p>
          <a:p>
            <a:pPr lvl="1"/>
            <a:r>
              <a:rPr lang="en-US" sz="1700"/>
              <a:t>Ski and Snowboard</a:t>
            </a:r>
          </a:p>
          <a:p>
            <a:pPr lvl="1"/>
            <a:r>
              <a:rPr lang="en-US" sz="1700"/>
              <a:t>Swimming</a:t>
            </a:r>
          </a:p>
          <a:p>
            <a:pPr lvl="1"/>
            <a:r>
              <a:rPr lang="en-US" sz="1700"/>
              <a:t>Badminton</a:t>
            </a:r>
          </a:p>
          <a:p>
            <a:pPr lvl="1"/>
            <a:r>
              <a:rPr lang="en-US" sz="1700"/>
              <a:t>Tennis </a:t>
            </a:r>
          </a:p>
          <a:p>
            <a:pPr lvl="1"/>
            <a:r>
              <a:rPr lang="en-US" sz="1700"/>
              <a:t>Track &amp; Field</a:t>
            </a:r>
          </a:p>
          <a:p>
            <a:pPr lvl="1"/>
            <a:r>
              <a:rPr lang="en-US" sz="1700" b="1"/>
              <a:t>Golf</a:t>
            </a:r>
          </a:p>
          <a:p>
            <a:pPr lvl="1"/>
            <a:r>
              <a:rPr lang="en-US" sz="1700"/>
              <a:t>Mountain biking</a:t>
            </a:r>
          </a:p>
          <a:p>
            <a:pPr lvl="1"/>
            <a:endParaRPr lang="en-US" sz="1700"/>
          </a:p>
        </p:txBody>
      </p:sp>
    </p:spTree>
    <p:extLst>
      <p:ext uri="{BB962C8B-B14F-4D97-AF65-F5344CB8AC3E}">
        <p14:creationId xmlns:p14="http://schemas.microsoft.com/office/powerpoint/2010/main" val="2048817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14CF0CE-78B4-46F8-8D25-84214EF293FD}"/>
              </a:ext>
            </a:extLst>
          </p:cNvPr>
          <p:cNvPicPr>
            <a:picLocks noChangeAspect="1"/>
          </p:cNvPicPr>
          <p:nvPr/>
        </p:nvPicPr>
        <p:blipFill>
          <a:blip r:embed="rId3"/>
          <a:stretch>
            <a:fillRect/>
          </a:stretch>
        </p:blipFill>
        <p:spPr>
          <a:xfrm>
            <a:off x="6477000" y="2303428"/>
            <a:ext cx="2635827" cy="4200559"/>
          </a:xfrm>
          <a:prstGeom prst="rect">
            <a:avLst/>
          </a:prstGeom>
          <a:ln w="25400">
            <a:solidFill>
              <a:schemeClr val="tx1"/>
            </a:solidFill>
          </a:ln>
        </p:spPr>
      </p:pic>
      <p:sp>
        <p:nvSpPr>
          <p:cNvPr id="6" name="Title 5">
            <a:extLst>
              <a:ext uri="{FF2B5EF4-FFF2-40B4-BE49-F238E27FC236}">
                <a16:creationId xmlns:a16="http://schemas.microsoft.com/office/drawing/2014/main" id="{04FC7DEE-D070-406A-89A8-9B137B6FE716}"/>
              </a:ext>
            </a:extLst>
          </p:cNvPr>
          <p:cNvSpPr>
            <a:spLocks noGrp="1"/>
          </p:cNvSpPr>
          <p:nvPr>
            <p:ph type="title"/>
          </p:nvPr>
        </p:nvSpPr>
        <p:spPr>
          <a:xfrm>
            <a:off x="628650" y="136524"/>
            <a:ext cx="7886700" cy="1239840"/>
          </a:xfrm>
        </p:spPr>
        <p:txBody>
          <a:bodyPr/>
          <a:lstStyle/>
          <a:p>
            <a:r>
              <a:rPr lang="en-US"/>
              <a:t>Inputting your Course Selection in </a:t>
            </a:r>
            <a:r>
              <a:rPr lang="en-US" err="1"/>
              <a:t>MyEd</a:t>
            </a:r>
            <a:r>
              <a:rPr lang="en-US"/>
              <a:t> BC</a:t>
            </a:r>
            <a:endParaRPr lang="en-CA"/>
          </a:p>
        </p:txBody>
      </p:sp>
      <p:sp>
        <p:nvSpPr>
          <p:cNvPr id="7" name="Content Placeholder 6">
            <a:extLst>
              <a:ext uri="{FF2B5EF4-FFF2-40B4-BE49-F238E27FC236}">
                <a16:creationId xmlns:a16="http://schemas.microsoft.com/office/drawing/2014/main" id="{12D09598-DEA5-47E8-B6CB-CC61651681DC}"/>
              </a:ext>
            </a:extLst>
          </p:cNvPr>
          <p:cNvSpPr>
            <a:spLocks noGrp="1"/>
          </p:cNvSpPr>
          <p:nvPr>
            <p:ph sz="half" idx="1"/>
          </p:nvPr>
        </p:nvSpPr>
        <p:spPr>
          <a:xfrm>
            <a:off x="533400" y="1163656"/>
            <a:ext cx="3981450" cy="5013307"/>
          </a:xfrm>
        </p:spPr>
        <p:txBody>
          <a:bodyPr/>
          <a:lstStyle/>
          <a:p>
            <a:pPr marL="0" indent="0">
              <a:buNone/>
            </a:pPr>
            <a:r>
              <a:rPr lang="en-US"/>
              <a:t>1. Log into your student </a:t>
            </a:r>
            <a:r>
              <a:rPr lang="en-US" err="1"/>
              <a:t>MyED</a:t>
            </a:r>
            <a:r>
              <a:rPr lang="en-US"/>
              <a:t> BC account</a:t>
            </a:r>
          </a:p>
          <a:p>
            <a:pPr marL="274638" lvl="1" indent="0">
              <a:buNone/>
            </a:pPr>
            <a:r>
              <a:rPr lang="en-US" sz="1800" b="0" i="0">
                <a:solidFill>
                  <a:srgbClr val="000000"/>
                </a:solidFill>
                <a:effectLst/>
                <a:latin typeface="Times New Roman" panose="02020603050405020304" pitchFamily="18" charset="0"/>
              </a:rPr>
              <a:t>You will see the heading as shown below. Click on the green tab title “My Info”.</a:t>
            </a:r>
            <a:endParaRPr lang="en-US" b="0" i="0">
              <a:solidFill>
                <a:srgbClr val="000000"/>
              </a:solidFill>
              <a:effectLst/>
              <a:latin typeface="Times New Roman" panose="02020603050405020304" pitchFamily="18" charset="0"/>
            </a:endParaRPr>
          </a:p>
          <a:p>
            <a:pPr marL="274638" lvl="1" indent="0">
              <a:buNone/>
            </a:pPr>
            <a:endParaRPr lang="en-CA"/>
          </a:p>
        </p:txBody>
      </p:sp>
      <p:sp>
        <p:nvSpPr>
          <p:cNvPr id="8" name="Content Placeholder 7">
            <a:extLst>
              <a:ext uri="{FF2B5EF4-FFF2-40B4-BE49-F238E27FC236}">
                <a16:creationId xmlns:a16="http://schemas.microsoft.com/office/drawing/2014/main" id="{8A58DB02-4D62-4FB3-95DF-EA2AB032A919}"/>
              </a:ext>
            </a:extLst>
          </p:cNvPr>
          <p:cNvSpPr>
            <a:spLocks noGrp="1"/>
          </p:cNvSpPr>
          <p:nvPr>
            <p:ph sz="half" idx="2"/>
          </p:nvPr>
        </p:nvSpPr>
        <p:spPr>
          <a:xfrm>
            <a:off x="4817929" y="1163656"/>
            <a:ext cx="3697421" cy="4729163"/>
          </a:xfrm>
        </p:spPr>
        <p:txBody>
          <a:bodyPr/>
          <a:lstStyle/>
          <a:p>
            <a:pPr marL="0" indent="0">
              <a:buNone/>
            </a:pPr>
            <a:r>
              <a:rPr lang="en-US"/>
              <a:t>2. </a:t>
            </a:r>
            <a:r>
              <a:rPr lang="en-US" sz="2400"/>
              <a:t>Click on the tab in the left column that reads “Requests”.</a:t>
            </a:r>
          </a:p>
          <a:p>
            <a:pPr marL="0" indent="0">
              <a:buNone/>
            </a:pPr>
            <a:endParaRPr lang="en-US"/>
          </a:p>
          <a:p>
            <a:pPr marL="0" indent="0">
              <a:buNone/>
            </a:pPr>
            <a:endParaRPr lang="en-CA"/>
          </a:p>
        </p:txBody>
      </p:sp>
      <p:sp>
        <p:nvSpPr>
          <p:cNvPr id="5" name="Slide Number Placeholder 4">
            <a:extLst>
              <a:ext uri="{FF2B5EF4-FFF2-40B4-BE49-F238E27FC236}">
                <a16:creationId xmlns:a16="http://schemas.microsoft.com/office/drawing/2014/main" id="{5F203023-BD0B-42A1-8333-09E48A5D0422}"/>
              </a:ext>
            </a:extLst>
          </p:cNvPr>
          <p:cNvSpPr>
            <a:spLocks noGrp="1"/>
          </p:cNvSpPr>
          <p:nvPr>
            <p:ph type="sldNum" sz="quarter" idx="12"/>
          </p:nvPr>
        </p:nvSpPr>
        <p:spPr/>
        <p:txBody>
          <a:bodyPr/>
          <a:lstStyle/>
          <a:p>
            <a:fld id="{8999957D-6E2D-45EB-85E7-ACA3D7241D44}" type="slidenum">
              <a:rPr lang="en-US" altLang="en-US" smtClean="0"/>
              <a:pPr/>
              <a:t>30</a:t>
            </a:fld>
            <a:endParaRPr lang="en-US" altLang="en-US"/>
          </a:p>
        </p:txBody>
      </p:sp>
      <p:pic>
        <p:nvPicPr>
          <p:cNvPr id="12" name="Picture 11">
            <a:extLst>
              <a:ext uri="{FF2B5EF4-FFF2-40B4-BE49-F238E27FC236}">
                <a16:creationId xmlns:a16="http://schemas.microsoft.com/office/drawing/2014/main" id="{03C8FF14-CE41-430C-BAB0-F0B2DC660EF9}"/>
              </a:ext>
            </a:extLst>
          </p:cNvPr>
          <p:cNvPicPr>
            <a:picLocks noChangeAspect="1"/>
          </p:cNvPicPr>
          <p:nvPr/>
        </p:nvPicPr>
        <p:blipFill>
          <a:blip r:embed="rId4"/>
          <a:stretch>
            <a:fillRect/>
          </a:stretch>
        </p:blipFill>
        <p:spPr>
          <a:xfrm>
            <a:off x="301752" y="3810000"/>
            <a:ext cx="4189279" cy="1800499"/>
          </a:xfrm>
          <a:prstGeom prst="rect">
            <a:avLst/>
          </a:prstGeom>
          <a:ln w="28575">
            <a:solidFill>
              <a:schemeClr val="tx1"/>
            </a:solidFill>
          </a:ln>
        </p:spPr>
      </p:pic>
      <p:sp>
        <p:nvSpPr>
          <p:cNvPr id="13" name="Rectangle 12">
            <a:extLst>
              <a:ext uri="{FF2B5EF4-FFF2-40B4-BE49-F238E27FC236}">
                <a16:creationId xmlns:a16="http://schemas.microsoft.com/office/drawing/2014/main" id="{F25F3C01-62E7-461D-B754-5C83E9FF0267}"/>
              </a:ext>
            </a:extLst>
          </p:cNvPr>
          <p:cNvSpPr/>
          <p:nvPr/>
        </p:nvSpPr>
        <p:spPr>
          <a:xfrm>
            <a:off x="301752" y="4114800"/>
            <a:ext cx="1222248"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5" name="Straight Arrow Connector 14">
            <a:extLst>
              <a:ext uri="{FF2B5EF4-FFF2-40B4-BE49-F238E27FC236}">
                <a16:creationId xmlns:a16="http://schemas.microsoft.com/office/drawing/2014/main" id="{BF75923E-DC90-41E3-8321-25AD7E013387}"/>
              </a:ext>
            </a:extLst>
          </p:cNvPr>
          <p:cNvCxnSpPr>
            <a:cxnSpLocks/>
          </p:cNvCxnSpPr>
          <p:nvPr/>
        </p:nvCxnSpPr>
        <p:spPr>
          <a:xfrm flipH="1">
            <a:off x="1524000" y="3320293"/>
            <a:ext cx="1672491" cy="10993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C681B13-1C8F-428B-ABE7-B681FDF61799}"/>
              </a:ext>
            </a:extLst>
          </p:cNvPr>
          <p:cNvCxnSpPr/>
          <p:nvPr/>
        </p:nvCxnSpPr>
        <p:spPr>
          <a:xfrm>
            <a:off x="5181600" y="4419600"/>
            <a:ext cx="1295400" cy="182880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3724E2D9-1FC2-4633-B999-987C991B99B3}"/>
              </a:ext>
            </a:extLst>
          </p:cNvPr>
          <p:cNvCxnSpPr>
            <a:cxnSpLocks/>
          </p:cNvCxnSpPr>
          <p:nvPr/>
        </p:nvCxnSpPr>
        <p:spPr>
          <a:xfrm flipH="1">
            <a:off x="4684579" y="1070780"/>
            <a:ext cx="0" cy="536297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373609D-21BF-56B6-785E-A03D814826C0}"/>
              </a:ext>
            </a:extLst>
          </p:cNvPr>
          <p:cNvSpPr/>
          <p:nvPr/>
        </p:nvSpPr>
        <p:spPr>
          <a:xfrm>
            <a:off x="315398" y="3828860"/>
            <a:ext cx="1806009"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67096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58896DE5-C714-481D-991B-8CC10FCAC483}"/>
              </a:ext>
            </a:extLst>
          </p:cNvPr>
          <p:cNvSpPr>
            <a:spLocks noGrp="1"/>
          </p:cNvSpPr>
          <p:nvPr>
            <p:ph type="sldNum" sz="quarter" idx="12"/>
          </p:nvPr>
        </p:nvSpPr>
        <p:spPr>
          <a:xfrm>
            <a:off x="8778240" y="6455664"/>
            <a:ext cx="336042" cy="365125"/>
          </a:xfrm>
        </p:spPr>
        <p:txBody>
          <a:bodyPr>
            <a:normAutofit/>
          </a:bodyPr>
          <a:lstStyle/>
          <a:p>
            <a:pPr>
              <a:spcAft>
                <a:spcPts val="600"/>
              </a:spcAft>
            </a:pPr>
            <a:fld id="{08657706-6455-480C-B566-7AE7DF1BC7EF}" type="slidenum">
              <a:rPr lang="en-US" altLang="en-US" sz="1000">
                <a:solidFill>
                  <a:srgbClr val="FFFFFF"/>
                </a:solidFill>
              </a:rPr>
              <a:pPr>
                <a:spcAft>
                  <a:spcPts val="600"/>
                </a:spcAft>
              </a:pPr>
              <a:t>31</a:t>
            </a:fld>
            <a:endParaRPr lang="en-US" altLang="en-US" sz="1000">
              <a:solidFill>
                <a:srgbClr val="FFFFFF"/>
              </a:solidFill>
            </a:endParaRPr>
          </a:p>
        </p:txBody>
      </p:sp>
      <p:sp>
        <p:nvSpPr>
          <p:cNvPr id="7" name="Content Placeholder 6">
            <a:extLst>
              <a:ext uri="{FF2B5EF4-FFF2-40B4-BE49-F238E27FC236}">
                <a16:creationId xmlns:a16="http://schemas.microsoft.com/office/drawing/2014/main" id="{4F489086-CD1D-4A22-9018-6727D3CB91F3}"/>
              </a:ext>
            </a:extLst>
          </p:cNvPr>
          <p:cNvSpPr>
            <a:spLocks noGrp="1"/>
          </p:cNvSpPr>
          <p:nvPr>
            <p:ph sz="half" idx="4294967295"/>
          </p:nvPr>
        </p:nvSpPr>
        <p:spPr>
          <a:xfrm>
            <a:off x="307976" y="381000"/>
            <a:ext cx="8607424" cy="5672138"/>
          </a:xfrm>
        </p:spPr>
        <p:txBody>
          <a:bodyPr/>
          <a:lstStyle/>
          <a:p>
            <a:pPr marL="0" indent="0">
              <a:buNone/>
            </a:pPr>
            <a:r>
              <a:rPr lang="en-US"/>
              <a:t>    </a:t>
            </a:r>
            <a:r>
              <a:rPr lang="en-US" sz="2400"/>
              <a:t>3. You will then see this page. Read the instructions              carefully!</a:t>
            </a:r>
          </a:p>
          <a:p>
            <a:pPr marL="0" indent="0">
              <a:buNone/>
            </a:pPr>
            <a:endParaRPr lang="en-CA"/>
          </a:p>
        </p:txBody>
      </p:sp>
      <p:pic>
        <p:nvPicPr>
          <p:cNvPr id="4" name="Picture 3">
            <a:extLst>
              <a:ext uri="{FF2B5EF4-FFF2-40B4-BE49-F238E27FC236}">
                <a16:creationId xmlns:a16="http://schemas.microsoft.com/office/drawing/2014/main" id="{7EC61C1F-8888-6DF8-3019-57C91CE5EA29}"/>
              </a:ext>
            </a:extLst>
          </p:cNvPr>
          <p:cNvPicPr>
            <a:picLocks noChangeAspect="1"/>
          </p:cNvPicPr>
          <p:nvPr/>
        </p:nvPicPr>
        <p:blipFill>
          <a:blip r:embed="rId3"/>
          <a:stretch>
            <a:fillRect/>
          </a:stretch>
        </p:blipFill>
        <p:spPr>
          <a:xfrm>
            <a:off x="183404" y="1847654"/>
            <a:ext cx="8790277" cy="3516197"/>
          </a:xfrm>
          <a:prstGeom prst="rect">
            <a:avLst/>
          </a:prstGeom>
        </p:spPr>
      </p:pic>
    </p:spTree>
    <p:extLst>
      <p:ext uri="{BB962C8B-B14F-4D97-AF65-F5344CB8AC3E}">
        <p14:creationId xmlns:p14="http://schemas.microsoft.com/office/powerpoint/2010/main" val="2261804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5">
            <a:extLst>
              <a:ext uri="{FF2B5EF4-FFF2-40B4-BE49-F238E27FC236}">
                <a16:creationId xmlns:a16="http://schemas.microsoft.com/office/drawing/2014/main" id="{2E58EBE5-BAEA-4B9F-853D-DC5E2175F306}"/>
              </a:ext>
            </a:extLst>
          </p:cNvPr>
          <p:cNvSpPr>
            <a:spLocks noGrp="1"/>
          </p:cNvSpPr>
          <p:nvPr>
            <p:ph type="title"/>
          </p:nvPr>
        </p:nvSpPr>
        <p:spPr>
          <a:xfrm>
            <a:off x="495030" y="762000"/>
            <a:ext cx="2160621" cy="5077012"/>
          </a:xfrm>
        </p:spPr>
        <p:txBody>
          <a:bodyPr vert="horz" lIns="91440" tIns="45720" rIns="91440" bIns="45720" rtlCol="0" anchor="t">
            <a:normAutofit/>
          </a:bodyPr>
          <a:lstStyle/>
          <a:p>
            <a:pPr defTabSz="914400"/>
            <a:r>
              <a:rPr lang="en-US" sz="3500" kern="1200">
                <a:solidFill>
                  <a:srgbClr val="FFFFFF"/>
                </a:solidFill>
                <a:latin typeface="+mj-lt"/>
                <a:ea typeface="+mj-ea"/>
                <a:cs typeface="+mj-cs"/>
              </a:rPr>
              <a:t>Enter your Primary requests:</a:t>
            </a:r>
            <a:br>
              <a:rPr lang="en-US" sz="3500" kern="1200">
                <a:solidFill>
                  <a:srgbClr val="FFFFFF"/>
                </a:solidFill>
                <a:latin typeface="+mj-lt"/>
                <a:ea typeface="+mj-ea"/>
                <a:cs typeface="+mj-cs"/>
              </a:rPr>
            </a:br>
            <a:r>
              <a:rPr lang="en-US" sz="3500" kern="1200">
                <a:solidFill>
                  <a:srgbClr val="FFFFFF"/>
                </a:solidFill>
                <a:latin typeface="+mj-lt"/>
                <a:ea typeface="+mj-ea"/>
                <a:cs typeface="+mj-cs"/>
              </a:rPr>
              <a:t>English</a:t>
            </a:r>
            <a:br>
              <a:rPr lang="en-US" sz="3500" kern="1200">
                <a:solidFill>
                  <a:srgbClr val="FFFFFF"/>
                </a:solidFill>
                <a:latin typeface="+mj-lt"/>
                <a:ea typeface="+mj-ea"/>
                <a:cs typeface="+mj-cs"/>
              </a:rPr>
            </a:br>
            <a:r>
              <a:rPr lang="en-US" sz="3500" kern="1200">
                <a:solidFill>
                  <a:srgbClr val="FFFFFF"/>
                </a:solidFill>
                <a:latin typeface="+mj-lt"/>
                <a:ea typeface="+mj-ea"/>
                <a:cs typeface="+mj-cs"/>
              </a:rPr>
              <a:t>PHE</a:t>
            </a:r>
            <a:br>
              <a:rPr lang="en-US" sz="3500" kern="1200">
                <a:solidFill>
                  <a:srgbClr val="FFFFFF"/>
                </a:solidFill>
                <a:latin typeface="+mj-lt"/>
                <a:ea typeface="+mj-ea"/>
                <a:cs typeface="+mj-cs"/>
              </a:rPr>
            </a:br>
            <a:r>
              <a:rPr lang="en-US" sz="3500" kern="1200">
                <a:solidFill>
                  <a:srgbClr val="FFFFFF"/>
                </a:solidFill>
                <a:latin typeface="+mj-lt"/>
                <a:ea typeface="+mj-ea"/>
                <a:cs typeface="+mj-cs"/>
              </a:rPr>
              <a:t>Social Studies</a:t>
            </a:r>
            <a:br>
              <a:rPr lang="en-US" sz="3500" kern="1200">
                <a:solidFill>
                  <a:srgbClr val="FFFFFF"/>
                </a:solidFill>
                <a:latin typeface="+mj-lt"/>
                <a:ea typeface="+mj-ea"/>
                <a:cs typeface="+mj-cs"/>
              </a:rPr>
            </a:br>
            <a:r>
              <a:rPr lang="en-US" sz="3500" kern="1200">
                <a:solidFill>
                  <a:srgbClr val="FFFFFF"/>
                </a:solidFill>
                <a:latin typeface="+mj-lt"/>
                <a:ea typeface="+mj-ea"/>
                <a:cs typeface="+mj-cs"/>
              </a:rPr>
              <a:t>Math</a:t>
            </a:r>
            <a:br>
              <a:rPr lang="en-US" sz="3500" kern="1200">
                <a:solidFill>
                  <a:srgbClr val="FFFFFF"/>
                </a:solidFill>
                <a:latin typeface="+mj-lt"/>
                <a:ea typeface="+mj-ea"/>
                <a:cs typeface="+mj-cs"/>
              </a:rPr>
            </a:br>
            <a:r>
              <a:rPr lang="en-US" sz="3500" kern="1200">
                <a:solidFill>
                  <a:srgbClr val="FFFFFF"/>
                </a:solidFill>
                <a:latin typeface="+mj-lt"/>
                <a:ea typeface="+mj-ea"/>
                <a:cs typeface="+mj-cs"/>
              </a:rPr>
              <a:t>Science</a:t>
            </a:r>
          </a:p>
        </p:txBody>
      </p:sp>
      <p:pic>
        <p:nvPicPr>
          <p:cNvPr id="7" name="Picture 6">
            <a:extLst>
              <a:ext uri="{FF2B5EF4-FFF2-40B4-BE49-F238E27FC236}">
                <a16:creationId xmlns:a16="http://schemas.microsoft.com/office/drawing/2014/main" id="{480849A0-D0D8-EF34-01B2-D31725C9CA2B}"/>
              </a:ext>
            </a:extLst>
          </p:cNvPr>
          <p:cNvPicPr>
            <a:picLocks noChangeAspect="1"/>
          </p:cNvPicPr>
          <p:nvPr/>
        </p:nvPicPr>
        <p:blipFill>
          <a:blip r:embed="rId2"/>
          <a:stretch>
            <a:fillRect/>
          </a:stretch>
        </p:blipFill>
        <p:spPr>
          <a:xfrm>
            <a:off x="3074791" y="1194240"/>
            <a:ext cx="6023368" cy="4724211"/>
          </a:xfrm>
          <a:prstGeom prst="rect">
            <a:avLst/>
          </a:prstGeom>
        </p:spPr>
      </p:pic>
    </p:spTree>
    <p:extLst>
      <p:ext uri="{BB962C8B-B14F-4D97-AF65-F5344CB8AC3E}">
        <p14:creationId xmlns:p14="http://schemas.microsoft.com/office/powerpoint/2010/main" val="1406992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4409A15-89FE-433C-817B-B98485880D53}"/>
              </a:ext>
            </a:extLst>
          </p:cNvPr>
          <p:cNvSpPr>
            <a:spLocks noGrp="1"/>
          </p:cNvSpPr>
          <p:nvPr>
            <p:ph type="title"/>
          </p:nvPr>
        </p:nvSpPr>
        <p:spPr>
          <a:xfrm>
            <a:off x="495030" y="838200"/>
            <a:ext cx="2160621" cy="3124200"/>
          </a:xfrm>
        </p:spPr>
        <p:txBody>
          <a:bodyPr vert="horz" lIns="91440" tIns="45720" rIns="91440" bIns="45720" rtlCol="0" anchor="t">
            <a:normAutofit/>
          </a:bodyPr>
          <a:lstStyle/>
          <a:p>
            <a:pPr defTabSz="914400"/>
            <a:r>
              <a:rPr lang="en-US" sz="3500" kern="1200">
                <a:solidFill>
                  <a:srgbClr val="FFFFFF"/>
                </a:solidFill>
                <a:latin typeface="+mj-lt"/>
                <a:ea typeface="+mj-ea"/>
                <a:cs typeface="+mj-cs"/>
              </a:rPr>
              <a:t>Enter Your Elective Choices: You Must enter 3 electives!</a:t>
            </a:r>
          </a:p>
        </p:txBody>
      </p:sp>
      <p:pic>
        <p:nvPicPr>
          <p:cNvPr id="4" name="Picture 3">
            <a:extLst>
              <a:ext uri="{FF2B5EF4-FFF2-40B4-BE49-F238E27FC236}">
                <a16:creationId xmlns:a16="http://schemas.microsoft.com/office/drawing/2014/main" id="{1698CB15-78AE-40DE-A6C3-AD588A23FFFF}"/>
              </a:ext>
            </a:extLst>
          </p:cNvPr>
          <p:cNvPicPr>
            <a:picLocks noChangeAspect="1"/>
          </p:cNvPicPr>
          <p:nvPr/>
        </p:nvPicPr>
        <p:blipFill>
          <a:blip r:embed="rId2"/>
          <a:stretch>
            <a:fillRect/>
          </a:stretch>
        </p:blipFill>
        <p:spPr>
          <a:xfrm>
            <a:off x="3279107" y="1828800"/>
            <a:ext cx="5517025" cy="3144703"/>
          </a:xfrm>
          <a:prstGeom prst="rect">
            <a:avLst/>
          </a:prstGeom>
          <a:ln w="19050">
            <a:solidFill>
              <a:srgbClr val="0070C0"/>
            </a:solidFill>
          </a:ln>
        </p:spPr>
      </p:pic>
    </p:spTree>
    <p:extLst>
      <p:ext uri="{BB962C8B-B14F-4D97-AF65-F5344CB8AC3E}">
        <p14:creationId xmlns:p14="http://schemas.microsoft.com/office/powerpoint/2010/main" val="1256851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879C64A9-610B-46B7-B372-08C81C5AFB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EE0B1C-E507-42F5-ABB4-CE5CAE7A6A42}"/>
              </a:ext>
            </a:extLst>
          </p:cNvPr>
          <p:cNvSpPr>
            <a:spLocks noGrp="1"/>
          </p:cNvSpPr>
          <p:nvPr>
            <p:ph type="title"/>
          </p:nvPr>
        </p:nvSpPr>
        <p:spPr>
          <a:xfrm>
            <a:off x="445770" y="1112813"/>
            <a:ext cx="3382652" cy="4127988"/>
          </a:xfrm>
        </p:spPr>
        <p:txBody>
          <a:bodyPr vert="horz" lIns="91440" tIns="45720" rIns="91440" bIns="45720" rtlCol="0" anchor="ctr">
            <a:normAutofit/>
          </a:bodyPr>
          <a:lstStyle/>
          <a:p>
            <a:pPr defTabSz="914400"/>
            <a:r>
              <a:rPr lang="en-US" sz="1700" dirty="0"/>
              <a:t>You will also need to enter: </a:t>
            </a:r>
            <a:br>
              <a:rPr lang="en-US" sz="1700" dirty="0"/>
            </a:br>
            <a:r>
              <a:rPr lang="en-US" sz="1700" b="1" dirty="0"/>
              <a:t>1 alternate course </a:t>
            </a:r>
            <a:r>
              <a:rPr lang="en-US" sz="1700" dirty="0"/>
              <a:t>(this is a course we would add if we are unable to accommodate one of your 3 elective choices)</a:t>
            </a:r>
            <a:br>
              <a:rPr lang="en-US" sz="1700" dirty="0"/>
            </a:br>
            <a:br>
              <a:rPr lang="en-US" sz="1700" dirty="0"/>
            </a:br>
            <a:br>
              <a:rPr lang="en-US" sz="1700" dirty="0"/>
            </a:br>
            <a:br>
              <a:rPr lang="en-US" sz="1700" dirty="0"/>
            </a:br>
            <a:r>
              <a:rPr lang="en-US" sz="1700" u="sng" dirty="0"/>
              <a:t>Notes to Counsellor: </a:t>
            </a:r>
            <a:r>
              <a:rPr lang="en-US" sz="1600" dirty="0"/>
              <a:t>If there is anything you would like us to know about your Course selection, please leave a message in the Notes to Counsellor. </a:t>
            </a:r>
          </a:p>
        </p:txBody>
      </p:sp>
      <p:sp>
        <p:nvSpPr>
          <p:cNvPr id="95" name="Rectangle 94">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4471"/>
            <a:ext cx="3968601" cy="14935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12563AD9-A7A3-4BE2-A897-9487DF3E09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125" y="2050133"/>
            <a:ext cx="174721" cy="1340860"/>
            <a:chOff x="56167" y="2050133"/>
            <a:chExt cx="232963" cy="1340860"/>
          </a:xfrm>
        </p:grpSpPr>
        <p:sp>
          <p:nvSpPr>
            <p:cNvPr id="98" name="Rectangle 2">
              <a:extLst>
                <a:ext uri="{FF2B5EF4-FFF2-40B4-BE49-F238E27FC236}">
                  <a16:creationId xmlns:a16="http://schemas.microsoft.com/office/drawing/2014/main" id="{D3DEC0ED-2046-4B47-AED6-F2E2C28B1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59">
              <a:extLst>
                <a:ext uri="{FF2B5EF4-FFF2-40B4-BE49-F238E27FC236}">
                  <a16:creationId xmlns:a16="http://schemas.microsoft.com/office/drawing/2014/main" id="{E9D991DC-D98F-4EE0-BB66-B1BDC1EF3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2">
              <a:extLst>
                <a:ext uri="{FF2B5EF4-FFF2-40B4-BE49-F238E27FC236}">
                  <a16:creationId xmlns:a16="http://schemas.microsoft.com/office/drawing/2014/main" id="{E7E54229-815D-4B6F-AFC8-CF785F7D4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59">
              <a:extLst>
                <a:ext uri="{FF2B5EF4-FFF2-40B4-BE49-F238E27FC236}">
                  <a16:creationId xmlns:a16="http://schemas.microsoft.com/office/drawing/2014/main" id="{92CEAFD0-3BED-43BB-9765-CB5C4566F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2">
              <a:extLst>
                <a:ext uri="{FF2B5EF4-FFF2-40B4-BE49-F238E27FC236}">
                  <a16:creationId xmlns:a16="http://schemas.microsoft.com/office/drawing/2014/main" id="{4A3C795F-6BCD-46C1-A546-19774F3B2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59">
              <a:extLst>
                <a:ext uri="{FF2B5EF4-FFF2-40B4-BE49-F238E27FC236}">
                  <a16:creationId xmlns:a16="http://schemas.microsoft.com/office/drawing/2014/main" id="{C66A3BDD-1057-463C-9B90-8C332D04B7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2">
              <a:extLst>
                <a:ext uri="{FF2B5EF4-FFF2-40B4-BE49-F238E27FC236}">
                  <a16:creationId xmlns:a16="http://schemas.microsoft.com/office/drawing/2014/main" id="{809A6B96-7755-4504-B1CB-F6B83CD0F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59">
              <a:extLst>
                <a:ext uri="{FF2B5EF4-FFF2-40B4-BE49-F238E27FC236}">
                  <a16:creationId xmlns:a16="http://schemas.microsoft.com/office/drawing/2014/main" id="{2D7217F0-4BD2-43FF-8CCB-D59213F35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2">
              <a:extLst>
                <a:ext uri="{FF2B5EF4-FFF2-40B4-BE49-F238E27FC236}">
                  <a16:creationId xmlns:a16="http://schemas.microsoft.com/office/drawing/2014/main" id="{57F107C1-F9EA-4376-A34A-966DBB4BC5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59">
              <a:extLst>
                <a:ext uri="{FF2B5EF4-FFF2-40B4-BE49-F238E27FC236}">
                  <a16:creationId xmlns:a16="http://schemas.microsoft.com/office/drawing/2014/main" id="{856E609B-ECA2-4E1D-A666-5150A38B0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2">
              <a:extLst>
                <a:ext uri="{FF2B5EF4-FFF2-40B4-BE49-F238E27FC236}">
                  <a16:creationId xmlns:a16="http://schemas.microsoft.com/office/drawing/2014/main" id="{7F09FEB2-C57C-4876-8264-E7A6DBA93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59">
              <a:extLst>
                <a:ext uri="{FF2B5EF4-FFF2-40B4-BE49-F238E27FC236}">
                  <a16:creationId xmlns:a16="http://schemas.microsoft.com/office/drawing/2014/main" id="{59E52BD6-8269-4CBB-8B1D-C65EEEFBB4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2">
              <a:extLst>
                <a:ext uri="{FF2B5EF4-FFF2-40B4-BE49-F238E27FC236}">
                  <a16:creationId xmlns:a16="http://schemas.microsoft.com/office/drawing/2014/main" id="{C37B9BA9-D4B1-40E9-85DB-EFEE2ECCE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59">
              <a:extLst>
                <a:ext uri="{FF2B5EF4-FFF2-40B4-BE49-F238E27FC236}">
                  <a16:creationId xmlns:a16="http://schemas.microsoft.com/office/drawing/2014/main" id="{C775B1DF-B6D1-4D88-9B6F-1A07FDCC4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2">
              <a:extLst>
                <a:ext uri="{FF2B5EF4-FFF2-40B4-BE49-F238E27FC236}">
                  <a16:creationId xmlns:a16="http://schemas.microsoft.com/office/drawing/2014/main" id="{A68D4AFE-E9C4-4DD1-994E-18C935A512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59">
              <a:extLst>
                <a:ext uri="{FF2B5EF4-FFF2-40B4-BE49-F238E27FC236}">
                  <a16:creationId xmlns:a16="http://schemas.microsoft.com/office/drawing/2014/main" id="{BB507D87-EF2D-4925-BDF8-41729DDB3D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a:extLst>
                <a:ext uri="{FF2B5EF4-FFF2-40B4-BE49-F238E27FC236}">
                  <a16:creationId xmlns:a16="http://schemas.microsoft.com/office/drawing/2014/main" id="{2D14785B-15EE-4261-855E-B4C857CD81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59">
              <a:extLst>
                <a:ext uri="{FF2B5EF4-FFF2-40B4-BE49-F238E27FC236}">
                  <a16:creationId xmlns:a16="http://schemas.microsoft.com/office/drawing/2014/main" id="{B5B1C320-CDAC-4C61-A7B4-AF6BA4FA0F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a:extLst>
                <a:ext uri="{FF2B5EF4-FFF2-40B4-BE49-F238E27FC236}">
                  <a16:creationId xmlns:a16="http://schemas.microsoft.com/office/drawing/2014/main" id="{A4E1B6F0-5FA4-48F4-9CEA-28BE8E2AB3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59">
              <a:extLst>
                <a:ext uri="{FF2B5EF4-FFF2-40B4-BE49-F238E27FC236}">
                  <a16:creationId xmlns:a16="http://schemas.microsoft.com/office/drawing/2014/main" id="{413AA2A6-F5A2-47B3-B451-3D8CAE820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6BC73F87-D5A7-44B3-8376-E68ED0BB265F}"/>
              </a:ext>
            </a:extLst>
          </p:cNvPr>
          <p:cNvPicPr>
            <a:picLocks noChangeAspect="1"/>
          </p:cNvPicPr>
          <p:nvPr/>
        </p:nvPicPr>
        <p:blipFill>
          <a:blip r:embed="rId2"/>
          <a:stretch>
            <a:fillRect/>
          </a:stretch>
        </p:blipFill>
        <p:spPr>
          <a:xfrm>
            <a:off x="4622379" y="1392375"/>
            <a:ext cx="4286787" cy="836274"/>
          </a:xfrm>
          <a:prstGeom prst="rect">
            <a:avLst/>
          </a:prstGeom>
        </p:spPr>
      </p:pic>
      <p:pic>
        <p:nvPicPr>
          <p:cNvPr id="6" name="Picture 5">
            <a:extLst>
              <a:ext uri="{FF2B5EF4-FFF2-40B4-BE49-F238E27FC236}">
                <a16:creationId xmlns:a16="http://schemas.microsoft.com/office/drawing/2014/main" id="{02D666BF-ADD5-4DAD-94A1-72897FAA3241}"/>
              </a:ext>
            </a:extLst>
          </p:cNvPr>
          <p:cNvPicPr>
            <a:picLocks noChangeAspect="1"/>
          </p:cNvPicPr>
          <p:nvPr/>
        </p:nvPicPr>
        <p:blipFill>
          <a:blip r:embed="rId3"/>
          <a:stretch>
            <a:fillRect/>
          </a:stretch>
        </p:blipFill>
        <p:spPr>
          <a:xfrm>
            <a:off x="4622380" y="4506809"/>
            <a:ext cx="4286786" cy="980026"/>
          </a:xfrm>
          <a:prstGeom prst="rect">
            <a:avLst/>
          </a:prstGeom>
        </p:spPr>
      </p:pic>
      <p:sp>
        <p:nvSpPr>
          <p:cNvPr id="119" name="Rectangle 118">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438912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1331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2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74A78E0-42FF-41D9-8D52-801918CB45E4}"/>
              </a:ext>
            </a:extLst>
          </p:cNvPr>
          <p:cNvSpPr txBox="1"/>
          <p:nvPr/>
        </p:nvSpPr>
        <p:spPr>
          <a:xfrm>
            <a:off x="350041" y="586855"/>
            <a:ext cx="2401025"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3200" kern="1200" dirty="0">
                <a:solidFill>
                  <a:srgbClr val="FFFFFF"/>
                </a:solidFill>
                <a:latin typeface="+mj-lt"/>
                <a:ea typeface="+mj-ea"/>
                <a:cs typeface="+mj-cs"/>
              </a:rPr>
              <a:t>COUNSELLOR CONTACTS: </a:t>
            </a:r>
          </a:p>
        </p:txBody>
      </p:sp>
      <p:sp>
        <p:nvSpPr>
          <p:cNvPr id="3" name="Content Placeholder 2"/>
          <p:cNvSpPr>
            <a:spLocks noGrp="1"/>
          </p:cNvSpPr>
          <p:nvPr>
            <p:ph idx="1"/>
          </p:nvPr>
        </p:nvSpPr>
        <p:spPr>
          <a:xfrm>
            <a:off x="3246120" y="649480"/>
            <a:ext cx="5696712" cy="5546047"/>
          </a:xfrm>
        </p:spPr>
        <p:txBody>
          <a:bodyPr vert="horz" lIns="91440" tIns="45720" rIns="91440" bIns="45720" rtlCol="0" anchor="ctr">
            <a:normAutofit/>
          </a:bodyPr>
          <a:lstStyle/>
          <a:p>
            <a:pPr marL="0" indent="-228600" defTabSz="914400"/>
            <a:r>
              <a:rPr lang="en-US" sz="1800" i="1" dirty="0"/>
              <a:t>Please call or email your counsellor if you have questions:  </a:t>
            </a:r>
          </a:p>
          <a:p>
            <a:pPr marL="0" indent="-228600" defTabSz="914400"/>
            <a:endParaRPr lang="en-US" sz="1800" dirty="0"/>
          </a:p>
          <a:p>
            <a:pPr marL="0" indent="-228600" defTabSz="914400"/>
            <a:r>
              <a:rPr lang="en-US" sz="1800" b="1" dirty="0"/>
              <a:t>Ms. Bishop      </a:t>
            </a:r>
            <a:r>
              <a:rPr lang="en-US" sz="1800" dirty="0">
                <a:hlinkClick r:id="rId3"/>
              </a:rPr>
              <a:t>cbishop@sd43.bc.ca</a:t>
            </a:r>
            <a:r>
              <a:rPr lang="en-US" sz="1800" dirty="0"/>
              <a:t>                 A-I	</a:t>
            </a:r>
          </a:p>
          <a:p>
            <a:pPr marL="0" indent="-228600" defTabSz="914400"/>
            <a:r>
              <a:rPr lang="en-US" sz="1800" b="1" dirty="0"/>
              <a:t>Mr. Nelson</a:t>
            </a:r>
            <a:r>
              <a:rPr lang="en-US" sz="1800" dirty="0"/>
              <a:t>:     </a:t>
            </a:r>
            <a:r>
              <a:rPr lang="en-US" sz="1800" dirty="0">
                <a:hlinkClick r:id="rId4"/>
              </a:rPr>
              <a:t>kenelson@sd43.bc.ca</a:t>
            </a:r>
            <a:r>
              <a:rPr lang="en-US" sz="1800" dirty="0"/>
              <a:t>               J-0</a:t>
            </a:r>
          </a:p>
          <a:p>
            <a:pPr marL="0" indent="-228600" defTabSz="914400"/>
            <a:r>
              <a:rPr lang="en-US" sz="1800" b="1" dirty="0"/>
              <a:t>Ms. Dhillon</a:t>
            </a:r>
            <a:r>
              <a:rPr lang="en-US" sz="1800" dirty="0"/>
              <a:t>:    </a:t>
            </a:r>
            <a:r>
              <a:rPr lang="en-US" sz="1800" dirty="0">
                <a:hlinkClick r:id="rId5"/>
              </a:rPr>
              <a:t>mdhillon@sd43.bc.ca</a:t>
            </a:r>
            <a:r>
              <a:rPr lang="en-US" sz="1800" dirty="0"/>
              <a:t>               P-Z</a:t>
            </a:r>
          </a:p>
          <a:p>
            <a:pPr marL="0" indent="-228600" defTabSz="914400"/>
            <a:r>
              <a:rPr lang="en-US" sz="1800" b="1" dirty="0"/>
              <a:t>Mr. Sharma     </a:t>
            </a:r>
            <a:r>
              <a:rPr lang="en-US" sz="1800" dirty="0">
                <a:hlinkClick r:id="rId6"/>
              </a:rPr>
              <a:t>vsharma@sd43.bc.ca</a:t>
            </a:r>
            <a:r>
              <a:rPr lang="en-US" sz="1800" dirty="0"/>
              <a:t>        International 	</a:t>
            </a:r>
          </a:p>
          <a:p>
            <a:pPr marL="0" indent="-228600" defTabSz="914400"/>
            <a:endParaRPr lang="en-US" sz="1800" dirty="0"/>
          </a:p>
          <a:p>
            <a:pPr marL="0" indent="-228600" defTabSz="914400"/>
            <a:r>
              <a:rPr lang="en-US" sz="1800" i="1" dirty="0"/>
              <a:t>Pinetree phone #: 604-464-2513 </a:t>
            </a:r>
          </a:p>
        </p:txBody>
      </p:sp>
    </p:spTree>
    <p:extLst>
      <p:ext uri="{BB962C8B-B14F-4D97-AF65-F5344CB8AC3E}">
        <p14:creationId xmlns:p14="http://schemas.microsoft.com/office/powerpoint/2010/main" val="3797876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 name="Rectangle 119">
            <a:extLst>
              <a:ext uri="{FF2B5EF4-FFF2-40B4-BE49-F238E27FC236}">
                <a16:creationId xmlns:a16="http://schemas.microsoft.com/office/drawing/2014/main" id="{6EBF06A5-4173-45DE-87B1-0791E098A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23" name="Picture 51" descr="Image result for fall transparent clipart">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777" r="27405" b="1"/>
          <a:stretch/>
        </p:blipFill>
        <p:spPr bwMode="auto">
          <a:xfrm>
            <a:off x="4133691" y="523804"/>
            <a:ext cx="5010309" cy="5696039"/>
          </a:xfrm>
          <a:custGeom>
            <a:avLst/>
            <a:gdLst/>
            <a:ahLst/>
            <a:cxnLst/>
            <a:rect l="l" t="t" r="r" b="b"/>
            <a:pathLst>
              <a:path w="6680411" h="5696039">
                <a:moveTo>
                  <a:pt x="3592766" y="0"/>
                </a:moveTo>
                <a:lnTo>
                  <a:pt x="4718262" y="0"/>
                </a:lnTo>
                <a:lnTo>
                  <a:pt x="4718262" y="2"/>
                </a:lnTo>
                <a:lnTo>
                  <a:pt x="6680411" y="2"/>
                </a:lnTo>
                <a:lnTo>
                  <a:pt x="6680411" y="5696022"/>
                </a:lnTo>
                <a:lnTo>
                  <a:pt x="3888773" y="5696022"/>
                </a:lnTo>
                <a:lnTo>
                  <a:pt x="3888773" y="5696039"/>
                </a:lnTo>
                <a:lnTo>
                  <a:pt x="0" y="5696039"/>
                </a:lnTo>
                <a:lnTo>
                  <a:pt x="2763278" y="19"/>
                </a:lnTo>
                <a:lnTo>
                  <a:pt x="3447183" y="19"/>
                </a:lnTo>
                <a:lnTo>
                  <a:pt x="3447183" y="2"/>
                </a:lnTo>
                <a:lnTo>
                  <a:pt x="3592765" y="2"/>
                </a:lnTo>
                <a:close/>
              </a:path>
            </a:pathLst>
          </a:custGeom>
          <a:noFill/>
          <a:extLst>
            <a:ext uri="{909E8E84-426E-40DD-AFC4-6F175D3DCCD1}">
              <a14:hiddenFill xmlns:a14="http://schemas.microsoft.com/office/drawing/2010/main">
                <a:solidFill>
                  <a:srgbClr val="FFFFFF"/>
                </a:solidFill>
              </a14:hiddenFill>
            </a:ext>
          </a:extLst>
        </p:spPr>
      </p:pic>
      <p:sp>
        <p:nvSpPr>
          <p:cNvPr id="122" name="Freeform: Shape 121">
            <a:extLst>
              <a:ext uri="{FF2B5EF4-FFF2-40B4-BE49-F238E27FC236}">
                <a16:creationId xmlns:a16="http://schemas.microsoft.com/office/drawing/2014/main" id="{206E9F47-DC46-4A02-B5DB-26B56C39C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3805"/>
            <a:ext cx="5850331" cy="5696020"/>
          </a:xfrm>
          <a:custGeom>
            <a:avLst/>
            <a:gdLst>
              <a:gd name="connsiteX0" fmla="*/ 0 w 7800441"/>
              <a:gd name="connsiteY0" fmla="*/ 0 h 5696020"/>
              <a:gd name="connsiteX1" fmla="*/ 7800441 w 7800441"/>
              <a:gd name="connsiteY1" fmla="*/ 0 h 5696020"/>
              <a:gd name="connsiteX2" fmla="*/ 5037161 w 7800441"/>
              <a:gd name="connsiteY2" fmla="*/ 5696020 h 5696020"/>
              <a:gd name="connsiteX3" fmla="*/ 0 w 7800441"/>
              <a:gd name="connsiteY3" fmla="*/ 5696020 h 5696020"/>
            </a:gdLst>
            <a:ahLst/>
            <a:cxnLst>
              <a:cxn ang="0">
                <a:pos x="connsiteX0" y="connsiteY0"/>
              </a:cxn>
              <a:cxn ang="0">
                <a:pos x="connsiteX1" y="connsiteY1"/>
              </a:cxn>
              <a:cxn ang="0">
                <a:pos x="connsiteX2" y="connsiteY2"/>
              </a:cxn>
              <a:cxn ang="0">
                <a:pos x="connsiteX3" y="connsiteY3"/>
              </a:cxn>
            </a:cxnLst>
            <a:rect l="l" t="t" r="r" b="b"/>
            <a:pathLst>
              <a:path w="7800441" h="5696020">
                <a:moveTo>
                  <a:pt x="0" y="0"/>
                </a:moveTo>
                <a:lnTo>
                  <a:pt x="7800441" y="0"/>
                </a:lnTo>
                <a:lnTo>
                  <a:pt x="5037161" y="5696020"/>
                </a:lnTo>
                <a:lnTo>
                  <a:pt x="0" y="569602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Rectangle 1"/>
          <p:cNvSpPr/>
          <p:nvPr/>
        </p:nvSpPr>
        <p:spPr>
          <a:xfrm>
            <a:off x="106363" y="971550"/>
            <a:ext cx="3962400" cy="3905250"/>
          </a:xfrm>
          <a:prstGeom prst="rect">
            <a:avLst/>
          </a:prstGeom>
        </p:spPr>
        <p:txBody>
          <a:bodyPr vert="horz" lIns="91440" tIns="45720" rIns="91440" bIns="45720" rtlCol="0" anchor="t">
            <a:noAutofit/>
          </a:bodyPr>
          <a:lstStyle/>
          <a:p>
            <a:pPr>
              <a:lnSpc>
                <a:spcPct val="90000"/>
              </a:lnSpc>
              <a:spcAft>
                <a:spcPts val="600"/>
              </a:spcAft>
            </a:pPr>
            <a:r>
              <a:rPr lang="en-US" sz="2400" b="1" u="sng">
                <a:solidFill>
                  <a:srgbClr val="FFFFFF"/>
                </a:solidFill>
              </a:rPr>
              <a:t>FALL</a:t>
            </a:r>
          </a:p>
          <a:p>
            <a:pPr indent="-228600">
              <a:lnSpc>
                <a:spcPct val="90000"/>
              </a:lnSpc>
              <a:spcAft>
                <a:spcPts val="600"/>
              </a:spcAft>
              <a:buFont typeface="Arial" panose="020B0604020202020204" pitchFamily="34" charset="0"/>
              <a:buChar char="•"/>
            </a:pPr>
            <a:endParaRPr lang="en-US" sz="1600">
              <a:solidFill>
                <a:srgbClr val="FFFFFF"/>
              </a:solidFill>
            </a:endParaRPr>
          </a:p>
          <a:p>
            <a:pPr marL="285750" indent="-228600">
              <a:lnSpc>
                <a:spcPct val="90000"/>
              </a:lnSpc>
              <a:spcAft>
                <a:spcPts val="600"/>
              </a:spcAft>
              <a:buFont typeface="Arial" panose="020B0604020202020204" pitchFamily="34" charset="0"/>
              <a:buChar char="•"/>
            </a:pPr>
            <a:r>
              <a:rPr lang="en-US" sz="1600" b="1">
                <a:solidFill>
                  <a:srgbClr val="FFFFFF"/>
                </a:solidFill>
              </a:rPr>
              <a:t>Swimming</a:t>
            </a:r>
            <a:r>
              <a:rPr lang="en-US" sz="1600">
                <a:solidFill>
                  <a:srgbClr val="FFFFFF"/>
                </a:solidFill>
              </a:rPr>
              <a:t> – boys/girls, all ages, dependent on numbers</a:t>
            </a:r>
          </a:p>
          <a:p>
            <a:pPr marL="285750" indent="-228600">
              <a:lnSpc>
                <a:spcPct val="90000"/>
              </a:lnSpc>
              <a:spcAft>
                <a:spcPts val="600"/>
              </a:spcAft>
              <a:buFont typeface="Arial" panose="020B0604020202020204" pitchFamily="34" charset="0"/>
              <a:buChar char="•"/>
            </a:pPr>
            <a:r>
              <a:rPr lang="en-US" sz="1600" b="1">
                <a:solidFill>
                  <a:srgbClr val="FFFFFF"/>
                </a:solidFill>
              </a:rPr>
              <a:t>Volleyball</a:t>
            </a:r>
            <a:r>
              <a:rPr lang="en-US" sz="1600">
                <a:solidFill>
                  <a:srgbClr val="FFFFFF"/>
                </a:solidFill>
              </a:rPr>
              <a:t>-9/10/Sr. girls </a:t>
            </a:r>
          </a:p>
          <a:p>
            <a:pPr marL="285750" indent="-228600">
              <a:lnSpc>
                <a:spcPct val="90000"/>
              </a:lnSpc>
              <a:spcAft>
                <a:spcPts val="600"/>
              </a:spcAft>
              <a:buFont typeface="Arial" panose="020B0604020202020204" pitchFamily="34" charset="0"/>
              <a:buChar char="•"/>
            </a:pPr>
            <a:r>
              <a:rPr lang="en-US" sz="1600" b="1">
                <a:solidFill>
                  <a:srgbClr val="FFFFFF"/>
                </a:solidFill>
              </a:rPr>
              <a:t>Soccer</a:t>
            </a:r>
            <a:r>
              <a:rPr lang="en-US" sz="1600">
                <a:solidFill>
                  <a:srgbClr val="FFFFFF"/>
                </a:solidFill>
              </a:rPr>
              <a:t>-Boys</a:t>
            </a:r>
          </a:p>
          <a:p>
            <a:pPr marL="285750" indent="-228600">
              <a:lnSpc>
                <a:spcPct val="90000"/>
              </a:lnSpc>
              <a:spcAft>
                <a:spcPts val="600"/>
              </a:spcAft>
              <a:buFont typeface="Arial" panose="020B0604020202020204" pitchFamily="34" charset="0"/>
              <a:buChar char="•"/>
            </a:pPr>
            <a:r>
              <a:rPr lang="en-US" sz="1600" b="1">
                <a:solidFill>
                  <a:srgbClr val="FFFFFF"/>
                </a:solidFill>
              </a:rPr>
              <a:t>Cross country </a:t>
            </a:r>
            <a:r>
              <a:rPr lang="en-US" sz="1600">
                <a:solidFill>
                  <a:srgbClr val="FFFFFF"/>
                </a:solidFill>
              </a:rPr>
              <a:t>- boys/girls, all grades</a:t>
            </a:r>
          </a:p>
          <a:p>
            <a:pPr marL="285750" indent="-228600">
              <a:lnSpc>
                <a:spcPct val="90000"/>
              </a:lnSpc>
              <a:spcAft>
                <a:spcPts val="600"/>
              </a:spcAft>
              <a:buFont typeface="Arial" panose="020B0604020202020204" pitchFamily="34" charset="0"/>
              <a:buChar char="•"/>
            </a:pPr>
            <a:endParaRPr lang="en-US" sz="1600">
              <a:solidFill>
                <a:srgbClr val="FFFFFF"/>
              </a:solidFill>
            </a:endParaRPr>
          </a:p>
          <a:p>
            <a:pPr indent="-228600">
              <a:lnSpc>
                <a:spcPct val="90000"/>
              </a:lnSpc>
              <a:spcAft>
                <a:spcPts val="600"/>
              </a:spcAft>
              <a:buFont typeface="Arial" panose="020B0604020202020204" pitchFamily="34" charset="0"/>
              <a:buChar char="•"/>
            </a:pPr>
            <a:endParaRPr lang="en-US" sz="1600">
              <a:solidFill>
                <a:srgbClr val="FFFFFF"/>
              </a:solidFill>
            </a:endParaRPr>
          </a:p>
          <a:p>
            <a:pPr>
              <a:lnSpc>
                <a:spcPct val="90000"/>
              </a:lnSpc>
              <a:spcAft>
                <a:spcPts val="600"/>
              </a:spcAft>
            </a:pPr>
            <a:r>
              <a:rPr lang="en-US" sz="1600" i="1">
                <a:solidFill>
                  <a:srgbClr val="FFFFFF"/>
                </a:solidFill>
              </a:rPr>
              <a:t>       Highlights</a:t>
            </a:r>
            <a:r>
              <a:rPr lang="en-US" sz="1600">
                <a:solidFill>
                  <a:srgbClr val="FFFFFF"/>
                </a:solidFill>
              </a:rPr>
              <a:t> </a:t>
            </a:r>
          </a:p>
          <a:p>
            <a:pPr marL="285750" indent="-228600">
              <a:lnSpc>
                <a:spcPct val="90000"/>
              </a:lnSpc>
              <a:spcAft>
                <a:spcPts val="600"/>
              </a:spcAft>
              <a:buFont typeface="Arial" panose="020B0604020202020204" pitchFamily="34" charset="0"/>
              <a:buChar char="•"/>
            </a:pPr>
            <a:r>
              <a:rPr lang="en-US" sz="1600">
                <a:solidFill>
                  <a:srgbClr val="FFFFFF"/>
                </a:solidFill>
              </a:rPr>
              <a:t>Senior girls' volleyball team made Fraser Valley Finals</a:t>
            </a:r>
          </a:p>
          <a:p>
            <a:pPr marL="285750" indent="-228600">
              <a:lnSpc>
                <a:spcPct val="90000"/>
              </a:lnSpc>
              <a:spcAft>
                <a:spcPts val="600"/>
              </a:spcAft>
              <a:buFont typeface="Arial" panose="020B0604020202020204" pitchFamily="34" charset="0"/>
              <a:buChar char="•"/>
            </a:pPr>
            <a:r>
              <a:rPr lang="en-US" sz="1600">
                <a:solidFill>
                  <a:srgbClr val="FFFFFF"/>
                </a:solidFill>
              </a:rPr>
              <a:t>Swim team- 4 students made provincials</a:t>
            </a:r>
          </a:p>
          <a:p>
            <a:pPr marL="285750" indent="-228600">
              <a:lnSpc>
                <a:spcPct val="90000"/>
              </a:lnSpc>
              <a:spcAft>
                <a:spcPts val="600"/>
              </a:spcAft>
              <a:buFont typeface="Arial" panose="020B0604020202020204" pitchFamily="34" charset="0"/>
              <a:buChar char="•"/>
            </a:pPr>
            <a:r>
              <a:rPr lang="en-US" sz="1600">
                <a:solidFill>
                  <a:srgbClr val="FFFFFF"/>
                </a:solidFill>
              </a:rPr>
              <a:t>Cross Country- 3 team members made provincials in Victoria</a:t>
            </a:r>
          </a:p>
        </p:txBody>
      </p:sp>
      <p:sp>
        <p:nvSpPr>
          <p:cNvPr id="5" name="AutoShape 28" descr="Image result for fall">
            <a:hlinkClick r:id="rId4"/>
          </p:cNvPr>
          <p:cNvSpPr>
            <a:spLocks noChangeAspect="1" noChangeArrowheads="1"/>
          </p:cNvSpPr>
          <p:nvPr/>
        </p:nvSpPr>
        <p:spPr bwMode="auto">
          <a:xfrm>
            <a:off x="106363" y="-571500"/>
            <a:ext cx="3810000" cy="1200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30" descr="Image result for fall">
            <a:hlinkClick r:id="rId4"/>
          </p:cNvPr>
          <p:cNvSpPr>
            <a:spLocks noChangeAspect="1" noChangeArrowheads="1"/>
          </p:cNvSpPr>
          <p:nvPr/>
        </p:nvSpPr>
        <p:spPr bwMode="auto">
          <a:xfrm>
            <a:off x="258763" y="-419100"/>
            <a:ext cx="3810000" cy="1200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923547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EB181E26-89C4-4A14-92DE-0F4C4B0E9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342402E1-B9D8-424B-837F-6E4AA2E0F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3805"/>
            <a:ext cx="5850331" cy="5696020"/>
          </a:xfrm>
          <a:custGeom>
            <a:avLst/>
            <a:gdLst>
              <a:gd name="connsiteX0" fmla="*/ 0 w 7800441"/>
              <a:gd name="connsiteY0" fmla="*/ 0 h 5696020"/>
              <a:gd name="connsiteX1" fmla="*/ 7800441 w 7800441"/>
              <a:gd name="connsiteY1" fmla="*/ 0 h 5696020"/>
              <a:gd name="connsiteX2" fmla="*/ 5037161 w 7800441"/>
              <a:gd name="connsiteY2" fmla="*/ 5696020 h 5696020"/>
              <a:gd name="connsiteX3" fmla="*/ 0 w 7800441"/>
              <a:gd name="connsiteY3" fmla="*/ 5696020 h 5696020"/>
            </a:gdLst>
            <a:ahLst/>
            <a:cxnLst>
              <a:cxn ang="0">
                <a:pos x="connsiteX0" y="connsiteY0"/>
              </a:cxn>
              <a:cxn ang="0">
                <a:pos x="connsiteX1" y="connsiteY1"/>
              </a:cxn>
              <a:cxn ang="0">
                <a:pos x="connsiteX2" y="connsiteY2"/>
              </a:cxn>
              <a:cxn ang="0">
                <a:pos x="connsiteX3" y="connsiteY3"/>
              </a:cxn>
            </a:cxnLst>
            <a:rect l="l" t="t" r="r" b="b"/>
            <a:pathLst>
              <a:path w="7800441" h="5696020">
                <a:moveTo>
                  <a:pt x="0" y="0"/>
                </a:moveTo>
                <a:lnTo>
                  <a:pt x="7800441" y="0"/>
                </a:lnTo>
                <a:lnTo>
                  <a:pt x="5037161" y="5696020"/>
                </a:lnTo>
                <a:lnTo>
                  <a:pt x="0" y="569602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Rectangle 1"/>
          <p:cNvSpPr/>
          <p:nvPr/>
        </p:nvSpPr>
        <p:spPr>
          <a:xfrm>
            <a:off x="304800" y="990600"/>
            <a:ext cx="3284982" cy="3547872"/>
          </a:xfrm>
          <a:prstGeom prst="rect">
            <a:avLst/>
          </a:prstGeom>
        </p:spPr>
        <p:txBody>
          <a:bodyPr vert="horz" lIns="91440" tIns="45720" rIns="91440" bIns="45720" rtlCol="0" anchor="t">
            <a:normAutofit/>
          </a:bodyPr>
          <a:lstStyle/>
          <a:p>
            <a:pPr>
              <a:lnSpc>
                <a:spcPct val="90000"/>
              </a:lnSpc>
              <a:spcAft>
                <a:spcPts val="600"/>
              </a:spcAft>
            </a:pPr>
            <a:r>
              <a:rPr lang="en-US" sz="2400" b="1" u="sng" dirty="0">
                <a:solidFill>
                  <a:srgbClr val="FFFFFE"/>
                </a:solidFill>
              </a:rPr>
              <a:t>WINTER</a:t>
            </a:r>
          </a:p>
          <a:p>
            <a:pPr indent="-228600">
              <a:lnSpc>
                <a:spcPct val="90000"/>
              </a:lnSpc>
              <a:spcAft>
                <a:spcPts val="600"/>
              </a:spcAft>
              <a:buFont typeface="Arial" panose="020B0604020202020204" pitchFamily="34" charset="0"/>
              <a:buChar char="•"/>
            </a:pPr>
            <a:endParaRPr lang="en-US" sz="1600" dirty="0">
              <a:solidFill>
                <a:srgbClr val="FFFFFE"/>
              </a:solidFill>
            </a:endParaRPr>
          </a:p>
          <a:p>
            <a:pPr marL="285750" indent="-228600">
              <a:lnSpc>
                <a:spcPct val="90000"/>
              </a:lnSpc>
              <a:spcAft>
                <a:spcPts val="600"/>
              </a:spcAft>
              <a:buFont typeface="Arial" panose="020B0604020202020204" pitchFamily="34" charset="0"/>
              <a:buChar char="•"/>
            </a:pPr>
            <a:r>
              <a:rPr lang="en-US" sz="1600" b="1" dirty="0">
                <a:solidFill>
                  <a:srgbClr val="FFFFFE"/>
                </a:solidFill>
              </a:rPr>
              <a:t>Boys Basketball</a:t>
            </a:r>
            <a:r>
              <a:rPr lang="en-US" sz="1600" dirty="0">
                <a:solidFill>
                  <a:srgbClr val="FFFFFE"/>
                </a:solidFill>
              </a:rPr>
              <a:t> - 9/10/Senior</a:t>
            </a:r>
          </a:p>
          <a:p>
            <a:pPr marL="285750" indent="-228600">
              <a:lnSpc>
                <a:spcPct val="90000"/>
              </a:lnSpc>
              <a:spcAft>
                <a:spcPts val="600"/>
              </a:spcAft>
              <a:buFont typeface="Arial" panose="020B0604020202020204" pitchFamily="34" charset="0"/>
              <a:buChar char="•"/>
            </a:pPr>
            <a:r>
              <a:rPr lang="en-US" sz="1600" b="1" dirty="0">
                <a:solidFill>
                  <a:srgbClr val="FFFFFE"/>
                </a:solidFill>
              </a:rPr>
              <a:t>Girls Basketball – Jr/ Senior</a:t>
            </a:r>
            <a:endParaRPr lang="en-US" sz="1600" b="1" dirty="0">
              <a:solidFill>
                <a:srgbClr val="FFFFFE"/>
              </a:solidFill>
              <a:cs typeface="Calibri"/>
            </a:endParaRPr>
          </a:p>
          <a:p>
            <a:pPr marL="285750" indent="-228600">
              <a:lnSpc>
                <a:spcPct val="90000"/>
              </a:lnSpc>
              <a:spcAft>
                <a:spcPts val="600"/>
              </a:spcAft>
              <a:buFont typeface="Arial" panose="020B0604020202020204" pitchFamily="34" charset="0"/>
              <a:buChar char="•"/>
            </a:pPr>
            <a:r>
              <a:rPr lang="en-US" sz="1600" b="1" dirty="0">
                <a:solidFill>
                  <a:srgbClr val="FFFFFE"/>
                </a:solidFill>
              </a:rPr>
              <a:t>Ski and snowboard </a:t>
            </a:r>
            <a:r>
              <a:rPr lang="en-US" sz="1600" dirty="0">
                <a:solidFill>
                  <a:srgbClr val="FFFFFE"/>
                </a:solidFill>
              </a:rPr>
              <a:t>team – boys/girls, all grades</a:t>
            </a:r>
          </a:p>
          <a:p>
            <a:pPr marL="57150">
              <a:lnSpc>
                <a:spcPct val="90000"/>
              </a:lnSpc>
              <a:spcAft>
                <a:spcPts val="600"/>
              </a:spcAft>
            </a:pPr>
            <a:endParaRPr lang="en-US" sz="1700" dirty="0">
              <a:solidFill>
                <a:srgbClr val="FFFFFE"/>
              </a:solidFill>
            </a:endParaRPr>
          </a:p>
          <a:p>
            <a:pPr indent="-228600">
              <a:lnSpc>
                <a:spcPct val="90000"/>
              </a:lnSpc>
              <a:spcAft>
                <a:spcPts val="600"/>
              </a:spcAft>
              <a:buFont typeface="Arial" panose="020B0604020202020204" pitchFamily="34" charset="0"/>
              <a:buChar char="•"/>
            </a:pPr>
            <a:endParaRPr lang="en-US" sz="1700" dirty="0">
              <a:solidFill>
                <a:srgbClr val="FFFFFE"/>
              </a:solidFill>
            </a:endParaRPr>
          </a:p>
          <a:p>
            <a:pPr indent="-228600">
              <a:lnSpc>
                <a:spcPct val="90000"/>
              </a:lnSpc>
              <a:spcAft>
                <a:spcPts val="600"/>
              </a:spcAft>
              <a:buFont typeface="Arial" panose="020B0604020202020204" pitchFamily="34" charset="0"/>
              <a:buChar char="•"/>
            </a:pPr>
            <a:endParaRPr lang="en-US" sz="1700" dirty="0">
              <a:solidFill>
                <a:srgbClr val="FFFFFE"/>
              </a:solidFill>
            </a:endParaRPr>
          </a:p>
        </p:txBody>
      </p:sp>
      <p:pic>
        <p:nvPicPr>
          <p:cNvPr id="4100" name="Picture 4" descr="Image result for snow transparent clipart">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483" r="28022" b="2"/>
          <a:stretch/>
        </p:blipFill>
        <p:spPr bwMode="auto">
          <a:xfrm>
            <a:off x="5093232" y="521208"/>
            <a:ext cx="4050768" cy="2770632"/>
          </a:xfrm>
          <a:custGeom>
            <a:avLst/>
            <a:gdLst/>
            <a:ahLst/>
            <a:cxnLst/>
            <a:rect l="l" t="t" r="r" b="b"/>
            <a:pathLst>
              <a:path w="5401023" h="2770632">
                <a:moveTo>
                  <a:pt x="3214941" y="0"/>
                </a:moveTo>
                <a:lnTo>
                  <a:pt x="5401023" y="0"/>
                </a:lnTo>
                <a:lnTo>
                  <a:pt x="5401023" y="2770632"/>
                </a:lnTo>
                <a:lnTo>
                  <a:pt x="3214941" y="2770632"/>
                </a:lnTo>
                <a:lnTo>
                  <a:pt x="3214941" y="2768786"/>
                </a:lnTo>
                <a:lnTo>
                  <a:pt x="1865202" y="2768786"/>
                </a:lnTo>
                <a:lnTo>
                  <a:pt x="1865202" y="2768787"/>
                </a:lnTo>
                <a:lnTo>
                  <a:pt x="0" y="2768787"/>
                </a:lnTo>
                <a:lnTo>
                  <a:pt x="1325372" y="2605"/>
                </a:lnTo>
                <a:lnTo>
                  <a:pt x="1653397" y="2605"/>
                </a:lnTo>
                <a:lnTo>
                  <a:pt x="1653397" y="2597"/>
                </a:lnTo>
                <a:lnTo>
                  <a:pt x="1723225" y="2597"/>
                </a:lnTo>
                <a:lnTo>
                  <a:pt x="1723225" y="2596"/>
                </a:lnTo>
                <a:lnTo>
                  <a:pt x="2263055" y="2596"/>
                </a:lnTo>
                <a:lnTo>
                  <a:pt x="2263055" y="2597"/>
                </a:lnTo>
                <a:lnTo>
                  <a:pt x="3204175" y="2597"/>
                </a:lnTo>
                <a:lnTo>
                  <a:pt x="3204175" y="2604"/>
                </a:lnTo>
                <a:lnTo>
                  <a:pt x="3214941" y="2604"/>
                </a:ln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046820EC-DF7C-48EB-95EA-5F47033DD5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68" r="5750"/>
          <a:stretch/>
        </p:blipFill>
        <p:spPr bwMode="auto">
          <a:xfrm>
            <a:off x="3894582" y="3383613"/>
            <a:ext cx="5249418" cy="2825163"/>
          </a:xfrm>
          <a:custGeom>
            <a:avLst/>
            <a:gdLst/>
            <a:ahLst/>
            <a:cxnLst/>
            <a:rect l="l" t="t" r="r" b="b"/>
            <a:pathLst>
              <a:path w="6825749" h="2755142">
                <a:moveTo>
                  <a:pt x="3353180" y="0"/>
                </a:moveTo>
                <a:lnTo>
                  <a:pt x="4045207" y="0"/>
                </a:lnTo>
                <a:lnTo>
                  <a:pt x="4045207" y="1"/>
                </a:lnTo>
                <a:lnTo>
                  <a:pt x="4692417" y="1"/>
                </a:lnTo>
                <a:lnTo>
                  <a:pt x="4781930" y="1"/>
                </a:lnTo>
                <a:lnTo>
                  <a:pt x="4781930" y="0"/>
                </a:lnTo>
                <a:lnTo>
                  <a:pt x="5473957" y="0"/>
                </a:lnTo>
                <a:lnTo>
                  <a:pt x="5473957" y="1"/>
                </a:lnTo>
                <a:lnTo>
                  <a:pt x="6680412" y="1"/>
                </a:lnTo>
                <a:lnTo>
                  <a:pt x="6680412" y="2798"/>
                </a:lnTo>
                <a:lnTo>
                  <a:pt x="6825749" y="2798"/>
                </a:lnTo>
                <a:lnTo>
                  <a:pt x="6825749" y="2755142"/>
                </a:lnTo>
                <a:lnTo>
                  <a:pt x="4748668" y="2755142"/>
                </a:lnTo>
                <a:lnTo>
                  <a:pt x="4748668" y="2755099"/>
                </a:lnTo>
                <a:lnTo>
                  <a:pt x="3535184" y="2755099"/>
                </a:lnTo>
                <a:lnTo>
                  <a:pt x="3321602" y="2755099"/>
                </a:lnTo>
                <a:lnTo>
                  <a:pt x="3321602" y="2755100"/>
                </a:lnTo>
                <a:lnTo>
                  <a:pt x="1892852" y="2755100"/>
                </a:lnTo>
                <a:lnTo>
                  <a:pt x="1428750" y="2755100"/>
                </a:lnTo>
                <a:lnTo>
                  <a:pt x="0" y="2755100"/>
                </a:lnTo>
                <a:lnTo>
                  <a:pt x="1345020" y="10"/>
                </a:lnTo>
                <a:lnTo>
                  <a:pt x="1677909" y="10"/>
                </a:lnTo>
                <a:lnTo>
                  <a:pt x="1677909" y="2"/>
                </a:lnTo>
                <a:lnTo>
                  <a:pt x="1748771" y="2"/>
                </a:lnTo>
                <a:lnTo>
                  <a:pt x="1748771" y="1"/>
                </a:lnTo>
                <a:lnTo>
                  <a:pt x="2296604" y="1"/>
                </a:lnTo>
                <a:lnTo>
                  <a:pt x="2296604" y="2"/>
                </a:lnTo>
                <a:lnTo>
                  <a:pt x="3106658" y="2"/>
                </a:lnTo>
                <a:lnTo>
                  <a:pt x="3177521" y="2"/>
                </a:lnTo>
                <a:lnTo>
                  <a:pt x="3177521" y="1"/>
                </a:lnTo>
                <a:lnTo>
                  <a:pt x="3263667" y="1"/>
                </a:lnTo>
                <a:lnTo>
                  <a:pt x="3353180" y="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2922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4" name="Picture 8" descr="cherry #cherryblossom #blossom #peachflower #peach - Transparent Cherry  Blossom Vector, HD Png Download - kindpng">
            <a:extLst>
              <a:ext uri="{FF2B5EF4-FFF2-40B4-BE49-F238E27FC236}">
                <a16:creationId xmlns:a16="http://schemas.microsoft.com/office/drawing/2014/main" id="{0F6D077C-9A00-4B78-B578-2DACC8199E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82" r="2111" b="-2"/>
          <a:stretch/>
        </p:blipFill>
        <p:spPr bwMode="auto">
          <a:xfrm>
            <a:off x="3088140" y="10"/>
            <a:ext cx="6055860"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6" name="Freeform: Shape 78">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589485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07" name="Freeform: Shape 80">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5573380"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ectangle 1"/>
          <p:cNvSpPr/>
          <p:nvPr/>
        </p:nvSpPr>
        <p:spPr>
          <a:xfrm>
            <a:off x="228600" y="685800"/>
            <a:ext cx="3581400" cy="4154361"/>
          </a:xfrm>
          <a:prstGeom prst="rect">
            <a:avLst/>
          </a:prstGeom>
        </p:spPr>
        <p:txBody>
          <a:bodyPr vert="horz" lIns="91440" tIns="45720" rIns="91440" bIns="45720" rtlCol="0">
            <a:normAutofit/>
          </a:bodyPr>
          <a:lstStyle/>
          <a:p>
            <a:pPr>
              <a:lnSpc>
                <a:spcPct val="90000"/>
              </a:lnSpc>
              <a:spcAft>
                <a:spcPts val="600"/>
              </a:spcAft>
            </a:pPr>
            <a:r>
              <a:rPr lang="en-US" sz="2400" b="1" u="sng"/>
              <a:t>SPRING</a:t>
            </a:r>
          </a:p>
          <a:p>
            <a:pPr marL="285750" indent="-228600">
              <a:lnSpc>
                <a:spcPct val="90000"/>
              </a:lnSpc>
              <a:spcAft>
                <a:spcPts val="600"/>
              </a:spcAft>
              <a:buFont typeface="Arial" panose="020B0604020202020204" pitchFamily="34" charset="0"/>
              <a:buChar char="•"/>
            </a:pPr>
            <a:endParaRPr lang="en-US" sz="1300"/>
          </a:p>
          <a:p>
            <a:pPr marL="285750" indent="-228600">
              <a:lnSpc>
                <a:spcPct val="90000"/>
              </a:lnSpc>
              <a:spcAft>
                <a:spcPts val="600"/>
              </a:spcAft>
              <a:buFont typeface="Arial" panose="020B0604020202020204" pitchFamily="34" charset="0"/>
              <a:buChar char="•"/>
            </a:pPr>
            <a:r>
              <a:rPr lang="en-US" sz="1600" b="1"/>
              <a:t>Tennis</a:t>
            </a:r>
            <a:r>
              <a:rPr lang="en-US" sz="1600"/>
              <a:t> – boys/girls, all ages</a:t>
            </a:r>
          </a:p>
          <a:p>
            <a:pPr marL="285750" indent="-228600">
              <a:lnSpc>
                <a:spcPct val="90000"/>
              </a:lnSpc>
              <a:spcAft>
                <a:spcPts val="600"/>
              </a:spcAft>
              <a:buFont typeface="Arial" panose="020B0604020202020204" pitchFamily="34" charset="0"/>
              <a:buChar char="•"/>
            </a:pPr>
            <a:r>
              <a:rPr lang="en-US" sz="1600" b="1"/>
              <a:t>Badminton</a:t>
            </a:r>
            <a:r>
              <a:rPr lang="en-US" sz="1600"/>
              <a:t> – boys/girls, all ages</a:t>
            </a:r>
          </a:p>
          <a:p>
            <a:pPr marL="285750" indent="-228600">
              <a:lnSpc>
                <a:spcPct val="90000"/>
              </a:lnSpc>
              <a:spcAft>
                <a:spcPts val="600"/>
              </a:spcAft>
              <a:buFont typeface="Arial" panose="020B0604020202020204" pitchFamily="34" charset="0"/>
              <a:buChar char="•"/>
            </a:pPr>
            <a:r>
              <a:rPr lang="en-US" sz="1600" b="1"/>
              <a:t>Track and Field </a:t>
            </a:r>
            <a:r>
              <a:rPr lang="en-US" sz="1600"/>
              <a:t>– boys/girls, all ages</a:t>
            </a:r>
          </a:p>
          <a:p>
            <a:pPr marL="285750" indent="-228600">
              <a:lnSpc>
                <a:spcPct val="90000"/>
              </a:lnSpc>
              <a:spcAft>
                <a:spcPts val="600"/>
              </a:spcAft>
              <a:buFont typeface="Arial" panose="020B0604020202020204" pitchFamily="34" charset="0"/>
              <a:buChar char="•"/>
            </a:pPr>
            <a:r>
              <a:rPr lang="en-US" sz="1600" b="1"/>
              <a:t>Basketball</a:t>
            </a:r>
            <a:r>
              <a:rPr lang="en-US" sz="1600"/>
              <a:t> – Spring league, all ages </a:t>
            </a:r>
          </a:p>
          <a:p>
            <a:pPr marL="285750" indent="-228600">
              <a:lnSpc>
                <a:spcPct val="90000"/>
              </a:lnSpc>
              <a:spcAft>
                <a:spcPts val="600"/>
              </a:spcAft>
              <a:buFont typeface="Arial" panose="020B0604020202020204" pitchFamily="34" charset="0"/>
              <a:buChar char="•"/>
            </a:pPr>
            <a:r>
              <a:rPr lang="en-US" sz="1600" b="1"/>
              <a:t>Soccer</a:t>
            </a:r>
            <a:r>
              <a:rPr lang="en-US" sz="1600"/>
              <a:t> – girls all grades </a:t>
            </a:r>
          </a:p>
          <a:p>
            <a:pPr marL="285750" indent="-228600">
              <a:lnSpc>
                <a:spcPct val="90000"/>
              </a:lnSpc>
              <a:spcAft>
                <a:spcPts val="600"/>
              </a:spcAft>
              <a:buFont typeface="Arial" panose="020B0604020202020204" pitchFamily="34" charset="0"/>
              <a:buChar char="•"/>
            </a:pPr>
            <a:r>
              <a:rPr lang="en-US" sz="1600" b="1"/>
              <a:t>Mountain Biking </a:t>
            </a:r>
            <a:r>
              <a:rPr lang="en-US" sz="1600"/>
              <a:t>- – boys/girls, all ages</a:t>
            </a:r>
          </a:p>
          <a:p>
            <a:pPr marL="285750" indent="-228600">
              <a:lnSpc>
                <a:spcPct val="90000"/>
              </a:lnSpc>
              <a:spcAft>
                <a:spcPts val="600"/>
              </a:spcAft>
              <a:buFont typeface="Arial" panose="020B0604020202020204" pitchFamily="34" charset="0"/>
              <a:buChar char="•"/>
            </a:pPr>
            <a:r>
              <a:rPr lang="en-US" sz="1600" b="1"/>
              <a:t>Golf- </a:t>
            </a:r>
            <a:r>
              <a:rPr lang="en-US" sz="1600"/>
              <a:t>boys/girls, all ages</a:t>
            </a:r>
          </a:p>
          <a:p>
            <a:pPr indent="-228600">
              <a:lnSpc>
                <a:spcPct val="90000"/>
              </a:lnSpc>
              <a:spcAft>
                <a:spcPts val="600"/>
              </a:spcAft>
              <a:buFont typeface="Arial" panose="020B0604020202020204" pitchFamily="34" charset="0"/>
              <a:buChar char="•"/>
            </a:pPr>
            <a:endParaRPr lang="en-US" sz="1300"/>
          </a:p>
          <a:p>
            <a:pPr>
              <a:lnSpc>
                <a:spcPct val="90000"/>
              </a:lnSpc>
              <a:spcAft>
                <a:spcPts val="600"/>
              </a:spcAft>
            </a:pPr>
            <a:r>
              <a:rPr lang="en-US" sz="1400" i="1"/>
              <a:t>       </a:t>
            </a:r>
            <a:endParaRPr lang="en-US" sz="1300"/>
          </a:p>
        </p:txBody>
      </p:sp>
    </p:spTree>
    <p:extLst>
      <p:ext uri="{BB962C8B-B14F-4D97-AF65-F5344CB8AC3E}">
        <p14:creationId xmlns:p14="http://schemas.microsoft.com/office/powerpoint/2010/main" val="241962229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6EBF06A5-4173-45DE-87B1-0791E098A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No photo description available.">
            <a:extLst>
              <a:ext uri="{FF2B5EF4-FFF2-40B4-BE49-F238E27FC236}">
                <a16:creationId xmlns:a16="http://schemas.microsoft.com/office/drawing/2014/main" id="{68D2FCBB-9827-4ADC-A525-67B95B9040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206" r="19823" b="1"/>
          <a:stretch/>
        </p:blipFill>
        <p:spPr bwMode="auto">
          <a:xfrm>
            <a:off x="4133691" y="523804"/>
            <a:ext cx="5010309" cy="5696039"/>
          </a:xfrm>
          <a:custGeom>
            <a:avLst/>
            <a:gdLst/>
            <a:ahLst/>
            <a:cxnLst/>
            <a:rect l="l" t="t" r="r" b="b"/>
            <a:pathLst>
              <a:path w="6680411" h="5696039">
                <a:moveTo>
                  <a:pt x="3592766" y="0"/>
                </a:moveTo>
                <a:lnTo>
                  <a:pt x="4718262" y="0"/>
                </a:lnTo>
                <a:lnTo>
                  <a:pt x="4718262" y="2"/>
                </a:lnTo>
                <a:lnTo>
                  <a:pt x="6680411" y="2"/>
                </a:lnTo>
                <a:lnTo>
                  <a:pt x="6680411" y="5696022"/>
                </a:lnTo>
                <a:lnTo>
                  <a:pt x="3888773" y="5696022"/>
                </a:lnTo>
                <a:lnTo>
                  <a:pt x="3888773" y="5696039"/>
                </a:lnTo>
                <a:lnTo>
                  <a:pt x="0" y="5696039"/>
                </a:lnTo>
                <a:lnTo>
                  <a:pt x="2763278" y="19"/>
                </a:lnTo>
                <a:lnTo>
                  <a:pt x="3447183" y="19"/>
                </a:lnTo>
                <a:lnTo>
                  <a:pt x="3447183" y="2"/>
                </a:lnTo>
                <a:lnTo>
                  <a:pt x="3592765" y="2"/>
                </a:lnTo>
                <a:close/>
              </a:path>
            </a:pathLst>
          </a:custGeom>
          <a:solidFill>
            <a:srgbClr val="FFFFFF"/>
          </a:solidFill>
        </p:spPr>
      </p:pic>
      <p:sp>
        <p:nvSpPr>
          <p:cNvPr id="139" name="Freeform: Shape 138">
            <a:extLst>
              <a:ext uri="{FF2B5EF4-FFF2-40B4-BE49-F238E27FC236}">
                <a16:creationId xmlns:a16="http://schemas.microsoft.com/office/drawing/2014/main" id="{206E9F47-DC46-4A02-B5DB-26B56C39C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3805"/>
            <a:ext cx="5850331" cy="5696020"/>
          </a:xfrm>
          <a:custGeom>
            <a:avLst/>
            <a:gdLst>
              <a:gd name="connsiteX0" fmla="*/ 0 w 7800441"/>
              <a:gd name="connsiteY0" fmla="*/ 0 h 5696020"/>
              <a:gd name="connsiteX1" fmla="*/ 7800441 w 7800441"/>
              <a:gd name="connsiteY1" fmla="*/ 0 h 5696020"/>
              <a:gd name="connsiteX2" fmla="*/ 5037161 w 7800441"/>
              <a:gd name="connsiteY2" fmla="*/ 5696020 h 5696020"/>
              <a:gd name="connsiteX3" fmla="*/ 0 w 7800441"/>
              <a:gd name="connsiteY3" fmla="*/ 5696020 h 5696020"/>
            </a:gdLst>
            <a:ahLst/>
            <a:cxnLst>
              <a:cxn ang="0">
                <a:pos x="connsiteX0" y="connsiteY0"/>
              </a:cxn>
              <a:cxn ang="0">
                <a:pos x="connsiteX1" y="connsiteY1"/>
              </a:cxn>
              <a:cxn ang="0">
                <a:pos x="connsiteX2" y="connsiteY2"/>
              </a:cxn>
              <a:cxn ang="0">
                <a:pos x="connsiteX3" y="connsiteY3"/>
              </a:cxn>
            </a:cxnLst>
            <a:rect l="l" t="t" r="r" b="b"/>
            <a:pathLst>
              <a:path w="7800441" h="5696020">
                <a:moveTo>
                  <a:pt x="0" y="0"/>
                </a:moveTo>
                <a:lnTo>
                  <a:pt x="7800441" y="0"/>
                </a:lnTo>
                <a:lnTo>
                  <a:pt x="5037161" y="5696020"/>
                </a:lnTo>
                <a:lnTo>
                  <a:pt x="0" y="569602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73" name="Title 1">
            <a:extLst>
              <a:ext uri="{FF2B5EF4-FFF2-40B4-BE49-F238E27FC236}">
                <a16:creationId xmlns:a16="http://schemas.microsoft.com/office/drawing/2014/main" id="{BB4E7374-B88C-4602-9B83-9337460E096C}"/>
              </a:ext>
            </a:extLst>
          </p:cNvPr>
          <p:cNvSpPr>
            <a:spLocks noGrp="1"/>
          </p:cNvSpPr>
          <p:nvPr>
            <p:ph type="title"/>
          </p:nvPr>
        </p:nvSpPr>
        <p:spPr>
          <a:xfrm>
            <a:off x="630935" y="914400"/>
            <a:ext cx="3833908" cy="1095375"/>
          </a:xfrm>
        </p:spPr>
        <p:txBody>
          <a:bodyPr vert="horz" lIns="91440" tIns="45720" rIns="91440" bIns="45720" rtlCol="0" anchor="ctr">
            <a:normAutofit/>
          </a:bodyPr>
          <a:lstStyle/>
          <a:p>
            <a:pPr defTabSz="914400"/>
            <a:r>
              <a:rPr lang="en-US" sz="2400" b="1" u="sng">
                <a:solidFill>
                  <a:srgbClr val="FFFFFF"/>
                </a:solidFill>
              </a:rPr>
              <a:t>INTRAMURALS</a:t>
            </a:r>
            <a:br>
              <a:rPr lang="en-US" sz="3400" b="1" u="sng">
                <a:solidFill>
                  <a:srgbClr val="FFFFFF"/>
                </a:solidFill>
              </a:rPr>
            </a:br>
            <a:endParaRPr lang="en-US" sz="3400">
              <a:solidFill>
                <a:srgbClr val="FFFFFF"/>
              </a:solidFill>
            </a:endParaRPr>
          </a:p>
        </p:txBody>
      </p:sp>
      <p:sp>
        <p:nvSpPr>
          <p:cNvPr id="2" name="Rectangle 1"/>
          <p:cNvSpPr/>
          <p:nvPr/>
        </p:nvSpPr>
        <p:spPr>
          <a:xfrm>
            <a:off x="241354" y="1657350"/>
            <a:ext cx="3644846" cy="4133850"/>
          </a:xfrm>
          <a:prstGeom prst="rect">
            <a:avLst/>
          </a:prstGeom>
        </p:spPr>
        <p:txBody>
          <a:bodyPr vert="horz" lIns="91440" tIns="45720" rIns="91440" bIns="45720" rtlCol="0" anchor="t">
            <a:normAutofit/>
          </a:bodyPr>
          <a:lstStyle/>
          <a:p>
            <a:pPr indent="-228600">
              <a:lnSpc>
                <a:spcPct val="90000"/>
              </a:lnSpc>
              <a:spcBef>
                <a:spcPct val="20000"/>
              </a:spcBef>
              <a:buClr>
                <a:schemeClr val="accent2"/>
              </a:buClr>
              <a:buSzPct val="85000"/>
              <a:buFont typeface="Arial" panose="020B0604020202020204" pitchFamily="34" charset="0"/>
              <a:buChar char="•"/>
            </a:pPr>
            <a:endParaRPr lang="en-US" sz="1400">
              <a:solidFill>
                <a:srgbClr val="FFFFFF"/>
              </a:solidFill>
            </a:endParaRPr>
          </a:p>
          <a:p>
            <a:pPr marL="285750" indent="-228600">
              <a:lnSpc>
                <a:spcPct val="90000"/>
              </a:lnSpc>
              <a:spcBef>
                <a:spcPct val="20000"/>
              </a:spcBef>
              <a:buClr>
                <a:schemeClr val="accent2"/>
              </a:buClr>
              <a:buSzPct val="85000"/>
              <a:buFont typeface="Arial" panose="020B0604020202020204" pitchFamily="34" charset="0"/>
              <a:buChar char="•"/>
            </a:pPr>
            <a:r>
              <a:rPr lang="en-US" sz="1600">
                <a:solidFill>
                  <a:srgbClr val="FFFFFF"/>
                </a:solidFill>
              </a:rPr>
              <a:t>All year long at lunch</a:t>
            </a:r>
          </a:p>
          <a:p>
            <a:pPr marL="285750" indent="-228600">
              <a:lnSpc>
                <a:spcPct val="90000"/>
              </a:lnSpc>
              <a:spcBef>
                <a:spcPct val="20000"/>
              </a:spcBef>
              <a:buClr>
                <a:schemeClr val="accent2"/>
              </a:buClr>
              <a:buSzPct val="85000"/>
              <a:buFont typeface="Arial" panose="020B0604020202020204" pitchFamily="34" charset="0"/>
              <a:buChar char="•"/>
            </a:pPr>
            <a:r>
              <a:rPr lang="en-US" sz="1600">
                <a:solidFill>
                  <a:srgbClr val="FFFFFF"/>
                </a:solidFill>
              </a:rPr>
              <a:t>Co-ed</a:t>
            </a:r>
          </a:p>
          <a:p>
            <a:pPr marL="285750" indent="-228600">
              <a:lnSpc>
                <a:spcPct val="90000"/>
              </a:lnSpc>
              <a:spcBef>
                <a:spcPct val="20000"/>
              </a:spcBef>
              <a:buClr>
                <a:schemeClr val="accent2"/>
              </a:buClr>
              <a:buSzPct val="85000"/>
              <a:buFont typeface="Arial" panose="020B0604020202020204" pitchFamily="34" charset="0"/>
              <a:buChar char="•"/>
            </a:pPr>
            <a:r>
              <a:rPr lang="en-US" sz="1600">
                <a:solidFill>
                  <a:srgbClr val="FFFFFF"/>
                </a:solidFill>
              </a:rPr>
              <a:t>Emphasis on sportsmanship</a:t>
            </a:r>
          </a:p>
          <a:p>
            <a:pPr marL="285750" indent="-228600">
              <a:lnSpc>
                <a:spcPct val="90000"/>
              </a:lnSpc>
              <a:spcBef>
                <a:spcPct val="20000"/>
              </a:spcBef>
              <a:buClr>
                <a:schemeClr val="accent2"/>
              </a:buClr>
              <a:buSzPct val="85000"/>
              <a:buFont typeface="Arial" panose="020B0604020202020204" pitchFamily="34" charset="0"/>
              <a:buChar char="•"/>
            </a:pPr>
            <a:r>
              <a:rPr lang="en-US" sz="1600">
                <a:solidFill>
                  <a:srgbClr val="FFFFFF"/>
                </a:solidFill>
              </a:rPr>
              <a:t>T-shirts for sportsmanship</a:t>
            </a:r>
          </a:p>
          <a:p>
            <a:pPr marL="285750" indent="-228600">
              <a:lnSpc>
                <a:spcPct val="90000"/>
              </a:lnSpc>
              <a:spcBef>
                <a:spcPct val="20000"/>
              </a:spcBef>
              <a:buClr>
                <a:schemeClr val="accent2"/>
              </a:buClr>
              <a:buSzPct val="85000"/>
              <a:buFont typeface="Arial" panose="020B0604020202020204" pitchFamily="34" charset="0"/>
              <a:buChar char="•"/>
            </a:pPr>
            <a:r>
              <a:rPr lang="en-US" sz="1600">
                <a:solidFill>
                  <a:srgbClr val="FFFFFF"/>
                </a:solidFill>
              </a:rPr>
              <a:t>Handball, Basketball, Floor Hockey, Dodgeball, Soccer, Badminton, Volleyball, drop in activities</a:t>
            </a:r>
          </a:p>
          <a:p>
            <a:pPr marL="285750" indent="-228600">
              <a:lnSpc>
                <a:spcPct val="90000"/>
              </a:lnSpc>
              <a:spcBef>
                <a:spcPct val="20000"/>
              </a:spcBef>
              <a:buClr>
                <a:schemeClr val="accent2"/>
              </a:buClr>
              <a:buSzPct val="85000"/>
              <a:buFont typeface="Arial" panose="020B0604020202020204" pitchFamily="34" charset="0"/>
              <a:buChar char="•"/>
            </a:pPr>
            <a:endParaRPr lang="en-US" sz="1600">
              <a:solidFill>
                <a:srgbClr val="FFFFFF"/>
              </a:solidFill>
            </a:endParaRPr>
          </a:p>
          <a:p>
            <a:pPr>
              <a:lnSpc>
                <a:spcPct val="90000"/>
              </a:lnSpc>
              <a:spcBef>
                <a:spcPct val="20000"/>
              </a:spcBef>
              <a:buClr>
                <a:schemeClr val="accent2"/>
              </a:buClr>
              <a:buSzPct val="85000"/>
            </a:pPr>
            <a:endParaRPr lang="en-US" sz="1600">
              <a:solidFill>
                <a:srgbClr val="FFFFFF"/>
              </a:solidFill>
            </a:endParaRPr>
          </a:p>
        </p:txBody>
      </p:sp>
    </p:spTree>
    <p:extLst>
      <p:ext uri="{BB962C8B-B14F-4D97-AF65-F5344CB8AC3E}">
        <p14:creationId xmlns:p14="http://schemas.microsoft.com/office/powerpoint/2010/main" val="333935242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Rectangle 3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350041" y="586855"/>
            <a:ext cx="2401025" cy="3387497"/>
          </a:xfrm>
        </p:spPr>
        <p:txBody>
          <a:bodyPr anchor="b">
            <a:normAutofit/>
          </a:bodyPr>
          <a:lstStyle/>
          <a:p>
            <a:pPr algn="r"/>
            <a:r>
              <a:rPr lang="en-US" sz="3500" b="1" u="sng">
                <a:solidFill>
                  <a:srgbClr val="FFFFFF"/>
                </a:solidFill>
              </a:rPr>
              <a:t>Counsellor Role at Pinetree</a:t>
            </a:r>
          </a:p>
        </p:txBody>
      </p:sp>
      <p:sp>
        <p:nvSpPr>
          <p:cNvPr id="6" name="Content Placeholder 5"/>
          <p:cNvSpPr>
            <a:spLocks noGrp="1"/>
          </p:cNvSpPr>
          <p:nvPr>
            <p:ph idx="1"/>
          </p:nvPr>
        </p:nvSpPr>
        <p:spPr>
          <a:xfrm>
            <a:off x="3607694" y="649480"/>
            <a:ext cx="4916510" cy="5546047"/>
          </a:xfrm>
        </p:spPr>
        <p:txBody>
          <a:bodyPr anchor="ctr">
            <a:normAutofit/>
          </a:bodyPr>
          <a:lstStyle/>
          <a:p>
            <a:pPr marL="0" indent="0">
              <a:buNone/>
            </a:pPr>
            <a:r>
              <a:rPr lang="en-US" sz="1700" i="1"/>
              <a:t>NEED HELP?  LET US GIVE YOU A HAND!</a:t>
            </a:r>
          </a:p>
          <a:p>
            <a:pPr marL="0" indent="0">
              <a:buNone/>
            </a:pPr>
            <a:endParaRPr lang="en-US" sz="1700" i="1"/>
          </a:p>
          <a:p>
            <a:pPr marL="0" indent="0">
              <a:buNone/>
            </a:pPr>
            <a:endParaRPr lang="en-US" sz="1700"/>
          </a:p>
          <a:p>
            <a:pPr lvl="0"/>
            <a:r>
              <a:rPr lang="en-US" sz="1700"/>
              <a:t>Course planning.</a:t>
            </a:r>
          </a:p>
          <a:p>
            <a:pPr lvl="0"/>
            <a:r>
              <a:rPr lang="en-US" sz="1700"/>
              <a:t>Career planning and Career Center.</a:t>
            </a:r>
          </a:p>
          <a:p>
            <a:pPr lvl="0"/>
            <a:r>
              <a:rPr lang="en-US" sz="1700"/>
              <a:t>Post secondary information, admissions, and financial aid.</a:t>
            </a:r>
          </a:p>
          <a:p>
            <a:pPr lvl="0"/>
            <a:r>
              <a:rPr lang="en-US" sz="1700"/>
              <a:t>Help with academic, personal, social, and family issues/concerns.</a:t>
            </a:r>
          </a:p>
          <a:p>
            <a:pPr lvl="0"/>
            <a:r>
              <a:rPr lang="en-US" sz="1700"/>
              <a:t>Prevention and awareness education.</a:t>
            </a:r>
          </a:p>
          <a:p>
            <a:pPr lvl="0"/>
            <a:r>
              <a:rPr lang="en-US" sz="1700"/>
              <a:t>Crisis intervention and referral to community services.</a:t>
            </a:r>
          </a:p>
          <a:p>
            <a:pPr marL="0" lvl="0" indent="0">
              <a:buNone/>
            </a:pPr>
            <a:endParaRPr lang="en-US" sz="1700"/>
          </a:p>
          <a:p>
            <a:pPr marL="0" indent="0">
              <a:buNone/>
            </a:pPr>
            <a:endParaRPr lang="en-US" sz="1700"/>
          </a:p>
          <a:p>
            <a:endParaRPr lang="en-US" sz="1700"/>
          </a:p>
        </p:txBody>
      </p:sp>
    </p:spTree>
    <p:extLst>
      <p:ext uri="{BB962C8B-B14F-4D97-AF65-F5344CB8AC3E}">
        <p14:creationId xmlns:p14="http://schemas.microsoft.com/office/powerpoint/2010/main" val="135079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2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n-US" sz="3500" b="1">
                <a:solidFill>
                  <a:srgbClr val="FFFFFF"/>
                </a:solidFill>
              </a:rPr>
              <a:t>Supporting Pinetree Students</a:t>
            </a:r>
          </a:p>
        </p:txBody>
      </p:sp>
      <p:sp>
        <p:nvSpPr>
          <p:cNvPr id="3" name="Content Placeholder 2"/>
          <p:cNvSpPr>
            <a:spLocks noGrp="1"/>
          </p:cNvSpPr>
          <p:nvPr>
            <p:ph idx="1"/>
          </p:nvPr>
        </p:nvSpPr>
        <p:spPr>
          <a:xfrm>
            <a:off x="3607694" y="649480"/>
            <a:ext cx="4916510" cy="5546047"/>
          </a:xfrm>
        </p:spPr>
        <p:txBody>
          <a:bodyPr anchor="ctr">
            <a:normAutofit/>
          </a:bodyPr>
          <a:lstStyle/>
          <a:p>
            <a:pPr marL="0" lvl="0" indent="0" defTabSz="457200">
              <a:spcBef>
                <a:spcPct val="20000"/>
              </a:spcBef>
              <a:spcAft>
                <a:spcPts val="600"/>
              </a:spcAft>
              <a:buClr>
                <a:srgbClr val="30ACEC">
                  <a:lumMod val="75000"/>
                </a:srgbClr>
              </a:buClr>
              <a:buSzPct val="145000"/>
              <a:buNone/>
              <a:defRPr/>
            </a:pPr>
            <a:r>
              <a:rPr lang="en-US" sz="1100" b="1">
                <a:latin typeface="helvetica"/>
                <a:cs typeface="helvetica"/>
              </a:rPr>
              <a:t>ENGLISH LANGUAGE LEARNERS</a:t>
            </a:r>
          </a:p>
          <a:p>
            <a:pPr marL="742950" lvl="1" indent="-285750" defTabSz="457200">
              <a:spcBef>
                <a:spcPct val="20000"/>
              </a:spcBef>
              <a:spcAft>
                <a:spcPts val="600"/>
              </a:spcAft>
              <a:buClr>
                <a:srgbClr val="30ACEC">
                  <a:lumMod val="75000"/>
                </a:srgbClr>
              </a:buClr>
              <a:buSzPct val="145000"/>
              <a:defRPr/>
            </a:pPr>
            <a:r>
              <a:rPr lang="en-US" sz="1100">
                <a:latin typeface="helvetica"/>
                <a:cs typeface="helvetica"/>
              </a:rPr>
              <a:t>ELL Program for students learning the English language</a:t>
            </a:r>
          </a:p>
          <a:p>
            <a:pPr marL="742950" lvl="1" indent="-285750" defTabSz="457200">
              <a:spcBef>
                <a:spcPct val="20000"/>
              </a:spcBef>
              <a:spcAft>
                <a:spcPts val="600"/>
              </a:spcAft>
              <a:buClr>
                <a:srgbClr val="30ACEC">
                  <a:lumMod val="75000"/>
                </a:srgbClr>
              </a:buClr>
              <a:buSzPct val="145000"/>
              <a:defRPr/>
            </a:pPr>
            <a:r>
              <a:rPr lang="en-US" sz="1100">
                <a:latin typeface="helvetica"/>
                <a:cs typeface="helvetica"/>
              </a:rPr>
              <a:t>Assessment and placement to develop English language skills</a:t>
            </a:r>
            <a:r>
              <a:rPr lang="en-US" sz="1100" b="1">
                <a:latin typeface="helvetica"/>
                <a:cs typeface="helvetica"/>
              </a:rPr>
              <a:t>	</a:t>
            </a:r>
            <a:endParaRPr lang="en-US" sz="1100">
              <a:latin typeface="helvetica"/>
              <a:cs typeface="helvetica"/>
            </a:endParaRPr>
          </a:p>
          <a:p>
            <a:pPr marL="0" lvl="0" indent="0" defTabSz="457200">
              <a:spcBef>
                <a:spcPct val="20000"/>
              </a:spcBef>
              <a:spcAft>
                <a:spcPts val="600"/>
              </a:spcAft>
              <a:buClr>
                <a:srgbClr val="30ACEC">
                  <a:lumMod val="75000"/>
                </a:srgbClr>
              </a:buClr>
              <a:buSzPct val="145000"/>
              <a:buNone/>
              <a:defRPr/>
            </a:pPr>
            <a:r>
              <a:rPr lang="en-US" sz="1100" b="1">
                <a:latin typeface="helvetica"/>
                <a:cs typeface="helvetica"/>
              </a:rPr>
              <a:t>TEACHER SUPPORT</a:t>
            </a:r>
          </a:p>
          <a:p>
            <a:pPr marL="742950" lvl="1" indent="-285750" defTabSz="457200">
              <a:spcBef>
                <a:spcPct val="20000"/>
              </a:spcBef>
              <a:spcAft>
                <a:spcPts val="600"/>
              </a:spcAft>
              <a:buClr>
                <a:srgbClr val="30ACEC">
                  <a:lumMod val="75000"/>
                </a:srgbClr>
              </a:buClr>
              <a:buSzPct val="145000"/>
              <a:buFont typeface="Arial"/>
              <a:buChar char="•"/>
              <a:defRPr/>
            </a:pPr>
            <a:r>
              <a:rPr lang="en-US" sz="1100">
                <a:latin typeface="helvetica"/>
                <a:cs typeface="helvetica"/>
              </a:rPr>
              <a:t>Teachers can provide support outside class time during ESS </a:t>
            </a:r>
          </a:p>
          <a:p>
            <a:pPr marL="742950" lvl="1" indent="-285750" defTabSz="457200">
              <a:spcBef>
                <a:spcPct val="20000"/>
              </a:spcBef>
              <a:spcAft>
                <a:spcPts val="600"/>
              </a:spcAft>
              <a:buClr>
                <a:srgbClr val="30ACEC">
                  <a:lumMod val="75000"/>
                </a:srgbClr>
              </a:buClr>
              <a:buSzPct val="145000"/>
              <a:buFont typeface="Arial"/>
              <a:buChar char="•"/>
              <a:defRPr/>
            </a:pPr>
            <a:r>
              <a:rPr lang="en-US" sz="1100">
                <a:latin typeface="helvetica"/>
                <a:cs typeface="helvetica"/>
              </a:rPr>
              <a:t>Arranged independently with students as needed</a:t>
            </a:r>
          </a:p>
          <a:p>
            <a:pPr marL="0" lvl="0" indent="0" defTabSz="457200">
              <a:spcBef>
                <a:spcPct val="20000"/>
              </a:spcBef>
              <a:spcAft>
                <a:spcPts val="600"/>
              </a:spcAft>
              <a:buClr>
                <a:srgbClr val="30ACEC">
                  <a:lumMod val="75000"/>
                </a:srgbClr>
              </a:buClr>
              <a:buSzPct val="145000"/>
              <a:buNone/>
              <a:defRPr/>
            </a:pPr>
            <a:r>
              <a:rPr lang="en-US" sz="1100" b="1">
                <a:latin typeface="helvetica"/>
                <a:cs typeface="helvetica"/>
              </a:rPr>
              <a:t>LEARNING SERVICES–  LEARNING CENTER</a:t>
            </a:r>
          </a:p>
          <a:p>
            <a:pPr marL="742950" lvl="1" indent="-285750" defTabSz="457200">
              <a:spcBef>
                <a:spcPct val="20000"/>
              </a:spcBef>
              <a:spcAft>
                <a:spcPts val="600"/>
              </a:spcAft>
              <a:buClr>
                <a:srgbClr val="30ACEC">
                  <a:lumMod val="75000"/>
                </a:srgbClr>
              </a:buClr>
              <a:buSzPct val="145000"/>
              <a:buFont typeface="Arial"/>
              <a:buChar char="•"/>
              <a:defRPr/>
            </a:pPr>
            <a:r>
              <a:rPr lang="en-US" sz="1100">
                <a:latin typeface="helvetica"/>
                <a:cs typeface="helvetica"/>
              </a:rPr>
              <a:t>Academic support for grades 9 – 12</a:t>
            </a:r>
          </a:p>
          <a:p>
            <a:pPr marL="742950" lvl="1" indent="-285750" defTabSz="457200">
              <a:spcBef>
                <a:spcPct val="20000"/>
              </a:spcBef>
              <a:spcAft>
                <a:spcPts val="600"/>
              </a:spcAft>
              <a:buClr>
                <a:srgbClr val="30ACEC">
                  <a:lumMod val="75000"/>
                </a:srgbClr>
              </a:buClr>
              <a:buSzPct val="145000"/>
              <a:buFont typeface="Arial"/>
              <a:buChar char="•"/>
              <a:defRPr/>
            </a:pPr>
            <a:r>
              <a:rPr lang="en-US" sz="1100">
                <a:latin typeface="helvetica"/>
                <a:cs typeface="helvetica"/>
              </a:rPr>
              <a:t>Work with teachers, students, and parents to facilitate student success</a:t>
            </a:r>
          </a:p>
          <a:p>
            <a:pPr marL="0" lvl="0" indent="0" defTabSz="457200">
              <a:spcBef>
                <a:spcPct val="20000"/>
              </a:spcBef>
              <a:spcAft>
                <a:spcPts val="600"/>
              </a:spcAft>
              <a:buClr>
                <a:srgbClr val="30ACEC">
                  <a:lumMod val="75000"/>
                </a:srgbClr>
              </a:buClr>
              <a:buSzPct val="145000"/>
              <a:buNone/>
              <a:defRPr/>
            </a:pPr>
            <a:r>
              <a:rPr lang="en-US" sz="1100" b="1">
                <a:latin typeface="helvetica"/>
                <a:cs typeface="helvetica"/>
              </a:rPr>
              <a:t>LIBRARY</a:t>
            </a:r>
          </a:p>
          <a:p>
            <a:pPr marL="742950" lvl="1" indent="-285750" defTabSz="457200">
              <a:spcBef>
                <a:spcPct val="20000"/>
              </a:spcBef>
              <a:spcAft>
                <a:spcPts val="600"/>
              </a:spcAft>
              <a:buClr>
                <a:srgbClr val="30ACEC">
                  <a:lumMod val="75000"/>
                </a:srgbClr>
              </a:buClr>
              <a:buSzPct val="145000"/>
              <a:buFont typeface="Arial"/>
              <a:buChar char="•"/>
              <a:defRPr/>
            </a:pPr>
            <a:r>
              <a:rPr lang="en-US" sz="1100">
                <a:latin typeface="helvetica"/>
                <a:cs typeface="helvetica"/>
              </a:rPr>
              <a:t>Print materials, audio-visual resources, and computer lab – online access for students</a:t>
            </a:r>
          </a:p>
          <a:p>
            <a:pPr marL="0" lvl="0" indent="0" defTabSz="457200">
              <a:spcBef>
                <a:spcPct val="20000"/>
              </a:spcBef>
              <a:spcAft>
                <a:spcPts val="600"/>
              </a:spcAft>
              <a:buClr>
                <a:srgbClr val="30ACEC">
                  <a:lumMod val="75000"/>
                </a:srgbClr>
              </a:buClr>
              <a:buSzPct val="145000"/>
              <a:buNone/>
              <a:defRPr/>
            </a:pPr>
            <a:r>
              <a:rPr lang="en-US" sz="1100" b="1">
                <a:latin typeface="helvetica"/>
                <a:cs typeface="helvetica"/>
              </a:rPr>
              <a:t>ESS (Enrichment and Support) </a:t>
            </a:r>
          </a:p>
          <a:p>
            <a:pPr marL="742950" lvl="1" indent="-285750" defTabSz="457200">
              <a:spcBef>
                <a:spcPct val="20000"/>
              </a:spcBef>
              <a:spcAft>
                <a:spcPts val="600"/>
              </a:spcAft>
              <a:buClr>
                <a:srgbClr val="30ACEC">
                  <a:lumMod val="75000"/>
                </a:srgbClr>
              </a:buClr>
              <a:buSzPct val="145000"/>
              <a:buFont typeface="Arial"/>
              <a:buChar char="•"/>
              <a:defRPr/>
            </a:pPr>
            <a:r>
              <a:rPr lang="en-US" sz="1100">
                <a:latin typeface="helvetica"/>
                <a:cs typeface="helvetica"/>
              </a:rPr>
              <a:t>Tuesdays and Thursdays 10:18am -11:06am</a:t>
            </a:r>
          </a:p>
          <a:p>
            <a:pPr marL="742950" lvl="1" indent="-285750" defTabSz="457200">
              <a:spcBef>
                <a:spcPct val="20000"/>
              </a:spcBef>
              <a:spcAft>
                <a:spcPts val="600"/>
              </a:spcAft>
              <a:buClr>
                <a:srgbClr val="30ACEC">
                  <a:lumMod val="75000"/>
                </a:srgbClr>
              </a:buClr>
              <a:buSzPct val="145000"/>
              <a:buFont typeface="Arial"/>
              <a:buChar char="•"/>
              <a:defRPr/>
            </a:pPr>
            <a:r>
              <a:rPr lang="en-US" sz="1100">
                <a:latin typeface="helvetica"/>
                <a:cs typeface="helvetica"/>
              </a:rPr>
              <a:t>Opportunity to get support from teachers and catch up on missing work</a:t>
            </a:r>
          </a:p>
          <a:p>
            <a:pPr marL="0" lvl="0" indent="0" defTabSz="457200">
              <a:spcBef>
                <a:spcPct val="20000"/>
              </a:spcBef>
              <a:spcAft>
                <a:spcPts val="600"/>
              </a:spcAft>
              <a:buClr>
                <a:srgbClr val="30ACEC">
                  <a:lumMod val="75000"/>
                </a:srgbClr>
              </a:buClr>
              <a:buSzPct val="145000"/>
              <a:buNone/>
              <a:defRPr/>
            </a:pPr>
            <a:r>
              <a:rPr lang="en-US" sz="1100" b="1">
                <a:latin typeface="helvetica"/>
                <a:cs typeface="helvetica"/>
              </a:rPr>
              <a:t>TUTORING</a:t>
            </a:r>
          </a:p>
          <a:p>
            <a:pPr marL="742950" lvl="1" indent="-285750" defTabSz="457200">
              <a:spcBef>
                <a:spcPct val="20000"/>
              </a:spcBef>
              <a:spcAft>
                <a:spcPts val="600"/>
              </a:spcAft>
              <a:buClr>
                <a:srgbClr val="30ACEC">
                  <a:lumMod val="75000"/>
                </a:srgbClr>
              </a:buClr>
              <a:buSzPct val="145000"/>
              <a:buFont typeface="Arial"/>
              <a:buChar char="•"/>
              <a:defRPr/>
            </a:pPr>
            <a:r>
              <a:rPr lang="en-US" sz="1100">
                <a:latin typeface="helvetica"/>
                <a:cs typeface="helvetica"/>
              </a:rPr>
              <a:t>Tutoring lists available from your counsellors early in the FALL (Paid Student Tutors) </a:t>
            </a:r>
          </a:p>
          <a:p>
            <a:pPr marL="742950" lvl="1" indent="-285750" defTabSz="457200">
              <a:spcBef>
                <a:spcPct val="20000"/>
              </a:spcBef>
              <a:spcAft>
                <a:spcPts val="600"/>
              </a:spcAft>
              <a:buClr>
                <a:srgbClr val="30ACEC">
                  <a:lumMod val="75000"/>
                </a:srgbClr>
              </a:buClr>
              <a:buSzPct val="145000"/>
              <a:buFont typeface="Arial"/>
              <a:buChar char="•"/>
              <a:defRPr/>
            </a:pPr>
            <a:r>
              <a:rPr lang="en-US" sz="1100">
                <a:latin typeface="helvetica"/>
                <a:cs typeface="helvetica"/>
              </a:rPr>
              <a:t>Homework club (A100) is after school from 3:20pm- 4:00pm.  Student tutors available. (Free service) </a:t>
            </a:r>
          </a:p>
          <a:p>
            <a:endParaRPr lang="en-US" sz="1100"/>
          </a:p>
        </p:txBody>
      </p:sp>
    </p:spTree>
    <p:extLst>
      <p:ext uri="{BB962C8B-B14F-4D97-AF65-F5344CB8AC3E}">
        <p14:creationId xmlns:p14="http://schemas.microsoft.com/office/powerpoint/2010/main" val="3684230857"/>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61D1D779C7E8478163AFBC8BA41FE2" ma:contentTypeVersion="1" ma:contentTypeDescription="Create a new document." ma:contentTypeScope="" ma:versionID="f16b7aac0c8361f393fdf1c3224a2c9a">
  <xsd:schema xmlns:xsd="http://www.w3.org/2001/XMLSchema" xmlns:xs="http://www.w3.org/2001/XMLSchema" xmlns:p="http://schemas.microsoft.com/office/2006/metadata/properties" xmlns:ns1="http://schemas.microsoft.com/sharepoint/v3" targetNamespace="http://schemas.microsoft.com/office/2006/metadata/properties" ma:root="true" ma:fieldsID="ff01fac345008aa34b3a53f2166bf3c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8C22493-5111-4571-87A3-334FF1683AE2}"/>
</file>

<file path=customXml/itemProps2.xml><?xml version="1.0" encoding="utf-8"?>
<ds:datastoreItem xmlns:ds="http://schemas.openxmlformats.org/officeDocument/2006/customXml" ds:itemID="{6F73AEED-FFBB-4406-9372-FAD2840A2878}"/>
</file>

<file path=customXml/itemProps3.xml><?xml version="1.0" encoding="utf-8"?>
<ds:datastoreItem xmlns:ds="http://schemas.openxmlformats.org/officeDocument/2006/customXml" ds:itemID="{3A9DEC76-2F61-4609-B03C-DAF4092CBF4E}"/>
</file>

<file path=docProps/app.xml><?xml version="1.0" encoding="utf-8"?>
<Properties xmlns="http://schemas.openxmlformats.org/officeDocument/2006/extended-properties" xmlns:vt="http://schemas.openxmlformats.org/officeDocument/2006/docPropsVTypes">
  <Template>Organic</Template>
  <TotalTime>4435</TotalTime>
  <Words>2042</Words>
  <Application>Microsoft Office PowerPoint</Application>
  <PresentationFormat>On-screen Show (4:3)</PresentationFormat>
  <Paragraphs>320</Paragraphs>
  <Slides>35</Slides>
  <Notes>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35</vt:i4>
      </vt:variant>
    </vt:vector>
  </HeadingPairs>
  <TitlesOfParts>
    <vt:vector size="47" baseType="lpstr">
      <vt:lpstr>Arial</vt:lpstr>
      <vt:lpstr>Calibri</vt:lpstr>
      <vt:lpstr>Calibri Light</vt:lpstr>
      <vt:lpstr>Courier New</vt:lpstr>
      <vt:lpstr>Georgia</vt:lpstr>
      <vt:lpstr>helvetica</vt:lpstr>
      <vt:lpstr>Times New Roman</vt:lpstr>
      <vt:lpstr>Verdana</vt:lpstr>
      <vt:lpstr>Wingdings</vt:lpstr>
      <vt:lpstr>Wingdings 2</vt:lpstr>
      <vt:lpstr>Office Theme</vt:lpstr>
      <vt:lpstr>Civic</vt:lpstr>
      <vt:lpstr>                 to Pinetree Secondary!</vt:lpstr>
      <vt:lpstr>People to Know!</vt:lpstr>
      <vt:lpstr>Success=Getting Involved (Leadership and Volunteering, Fine &amp; Performing Arts)</vt:lpstr>
      <vt:lpstr>PowerPoint Presentation</vt:lpstr>
      <vt:lpstr>PowerPoint Presentation</vt:lpstr>
      <vt:lpstr>PowerPoint Presentation</vt:lpstr>
      <vt:lpstr>INTRAMURALS </vt:lpstr>
      <vt:lpstr>Counsellor Role at Pinetree</vt:lpstr>
      <vt:lpstr>Supporting Pinetree Students</vt:lpstr>
      <vt:lpstr>The Transition from Grade 8 to 9</vt:lpstr>
      <vt:lpstr>Choosing Courses: The Programming Process</vt:lpstr>
      <vt:lpstr>Course Programming</vt:lpstr>
      <vt:lpstr>Applications of Digital Learning 10</vt:lpstr>
      <vt:lpstr>READ THE GRADE 9 Course Calendar</vt:lpstr>
      <vt:lpstr>Detailed description of all courses. </vt:lpstr>
      <vt:lpstr>Elective Choices</vt:lpstr>
      <vt:lpstr>Elective Choices Cont.</vt:lpstr>
      <vt:lpstr>Elective Choices cont’d…</vt:lpstr>
      <vt:lpstr>Second Languages</vt:lpstr>
      <vt:lpstr>Language Considerations</vt:lpstr>
      <vt:lpstr>Benefits of a Second Language   </vt:lpstr>
      <vt:lpstr>Pinetree Honours Program</vt:lpstr>
      <vt:lpstr>Honours</vt:lpstr>
      <vt:lpstr>Timetable Features</vt:lpstr>
      <vt:lpstr>PowerPoint Presentation</vt:lpstr>
      <vt:lpstr>Timeline Grade 8’s</vt:lpstr>
      <vt:lpstr>Timeline Cont.</vt:lpstr>
      <vt:lpstr>Use this sheet to help you plan! Go to the course planning page on the website to access this sheet.</vt:lpstr>
      <vt:lpstr>Inputting course requests in MyED</vt:lpstr>
      <vt:lpstr>Inputting your Course Selection in MyEd BC</vt:lpstr>
      <vt:lpstr>PowerPoint Presentation</vt:lpstr>
      <vt:lpstr>Enter your Primary requests: English PHE Social Studies Math Science</vt:lpstr>
      <vt:lpstr>Enter Your Elective Choices: You Must enter 3 electives!</vt:lpstr>
      <vt:lpstr>You will also need to enter:  1 alternate course (this is a course we would add if we are unable to accommodate one of your 3 elective choices)    Notes to Counsellor: If there is anything you would like us to know about your Course selection, please leave a message in the Notes to Counsellor.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Pinetree Secondary!</dc:title>
  <dc:creator>Dhillon, Meena</dc:creator>
  <cp:lastModifiedBy>Dhillon, Meena</cp:lastModifiedBy>
  <cp:revision>15</cp:revision>
  <cp:lastPrinted>2022-03-08T17:09:34Z</cp:lastPrinted>
  <dcterms:created xsi:type="dcterms:W3CDTF">2015-01-09T18:16:01Z</dcterms:created>
  <dcterms:modified xsi:type="dcterms:W3CDTF">2026-03-06T18:49:38Z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7f96a5d-77da-4993-b431-64db1bc697e2_Enabled">
    <vt:lpwstr>true</vt:lpwstr>
  </property>
  <property fmtid="{D5CDD505-2E9C-101B-9397-08002B2CF9AE}" pid="3" name="MSIP_Label_67f96a5d-77da-4993-b431-64db1bc697e2_SetDate">
    <vt:lpwstr>2026-02-27T21:28:45Z</vt:lpwstr>
  </property>
  <property fmtid="{D5CDD505-2E9C-101B-9397-08002B2CF9AE}" pid="4" name="MSIP_Label_67f96a5d-77da-4993-b431-64db1bc697e2_Method">
    <vt:lpwstr>Standard</vt:lpwstr>
  </property>
  <property fmtid="{D5CDD505-2E9C-101B-9397-08002B2CF9AE}" pid="5" name="MSIP_Label_67f96a5d-77da-4993-b431-64db1bc697e2_Name">
    <vt:lpwstr>Sensitive - Internal Only</vt:lpwstr>
  </property>
  <property fmtid="{D5CDD505-2E9C-101B-9397-08002B2CF9AE}" pid="6" name="MSIP_Label_67f96a5d-77da-4993-b431-64db1bc697e2_SiteId">
    <vt:lpwstr>d9658cef-0292-4252-9925-6442de24a44b</vt:lpwstr>
  </property>
  <property fmtid="{D5CDD505-2E9C-101B-9397-08002B2CF9AE}" pid="7" name="MSIP_Label_67f96a5d-77da-4993-b431-64db1bc697e2_ActionId">
    <vt:lpwstr>9920ee54-20e1-49f1-bc5e-de9bcdcbe9b3</vt:lpwstr>
  </property>
  <property fmtid="{D5CDD505-2E9C-101B-9397-08002B2CF9AE}" pid="8" name="MSIP_Label_67f96a5d-77da-4993-b431-64db1bc697e2_ContentBits">
    <vt:lpwstr>0</vt:lpwstr>
  </property>
  <property fmtid="{D5CDD505-2E9C-101B-9397-08002B2CF9AE}" pid="9" name="MSIP_Label_67f96a5d-77da-4993-b431-64db1bc697e2_Tag">
    <vt:lpwstr>10, 3, 0, 2</vt:lpwstr>
  </property>
  <property fmtid="{D5CDD505-2E9C-101B-9397-08002B2CF9AE}" pid="10" name="ContentTypeId">
    <vt:lpwstr>0x0101004861D1D779C7E8478163AFBC8BA41FE2</vt:lpwstr>
  </property>
</Properties>
</file>