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2"/>
  </p:sldMasterIdLst>
  <p:notesMasterIdLst>
    <p:notesMasterId r:id="rId6"/>
  </p:notesMasterIdLst>
  <p:handoutMasterIdLst>
    <p:handoutMasterId r:id="rId7"/>
  </p:handoutMasterIdLst>
  <p:sldIdLst>
    <p:sldId id="323" r:id="rId3"/>
    <p:sldId id="327" r:id="rId4"/>
    <p:sldId id="325" r:id="rId5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CA0844-C266-46EC-A036-E1634F64C44A}" type="datetimeFigureOut">
              <a:rPr lang="en-US"/>
              <a:t>6/26/2017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C08BCD-7B2F-4BCE-87AF-5D67EFFE4D17}" type="datetimeFigureOut">
              <a:rPr lang="en-US"/>
              <a:t>6/26/2017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6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74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90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86" indent="0" algn="ctr">
              <a:buNone/>
              <a:defRPr sz="2399"/>
            </a:lvl2pPr>
            <a:lvl3pPr marL="914171" indent="0" algn="ctr">
              <a:buNone/>
              <a:defRPr sz="2399"/>
            </a:lvl3pPr>
            <a:lvl4pPr marL="1371257" indent="0" algn="ctr">
              <a:buNone/>
              <a:defRPr sz="2000"/>
            </a:lvl4pPr>
            <a:lvl5pPr marL="1828343" indent="0" algn="ctr">
              <a:buNone/>
              <a:defRPr sz="2000"/>
            </a:lvl5pPr>
            <a:lvl6pPr marL="2285429" indent="0" algn="ctr">
              <a:buNone/>
              <a:defRPr sz="2000"/>
            </a:lvl6pPr>
            <a:lvl7pPr marL="2742514" indent="0" algn="ctr">
              <a:buNone/>
              <a:defRPr sz="2000"/>
            </a:lvl7pPr>
            <a:lvl8pPr marL="3199600" indent="0" algn="ctr">
              <a:buNone/>
              <a:defRPr sz="2000"/>
            </a:lvl8pPr>
            <a:lvl9pPr marL="3656686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618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52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3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82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162" y="4382967"/>
            <a:ext cx="8476591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398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74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order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98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266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544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104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5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816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152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60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1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9" cy="365125"/>
          </a:xfrm>
        </p:spPr>
        <p:txBody>
          <a:bodyPr/>
          <a:lstStyle>
            <a:lvl1pPr algn="l">
              <a:defRPr/>
            </a:lvl1pPr>
          </a:lstStyle>
          <a:p>
            <a:fld id="{50C3BFE2-83B7-4B0A-B9D3-AB28331082B3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32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770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12188826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5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6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6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1" y="6459786"/>
            <a:ext cx="1311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sldNum="0" hdr="0" ftr="0" dt="0"/>
  <p:txStyles>
    <p:titleStyle>
      <a:lvl1pPr algn="l" defTabSz="914171" rtl="0" eaLnBrk="1" latinLnBrk="0" hangingPunct="1">
        <a:lnSpc>
          <a:spcPct val="85000"/>
        </a:lnSpc>
        <a:spcBef>
          <a:spcPct val="0"/>
        </a:spcBef>
        <a:buNone/>
        <a:defRPr sz="4799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7" indent="-91417" algn="l" defTabSz="914171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52" indent="-182834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86" indent="-182834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621" indent="-182834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55" indent="-182834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725" indent="-228543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75" indent="-228543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625" indent="-228543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575" indent="-228543" algn="l" defTabSz="91417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" y="487816"/>
            <a:ext cx="11723914" cy="773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" y="1458685"/>
            <a:ext cx="11723914" cy="1815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8" y="3274558"/>
            <a:ext cx="1172972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" y="487816"/>
            <a:ext cx="11723914" cy="773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" y="1508387"/>
            <a:ext cx="11723914" cy="1716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8" y="3177468"/>
            <a:ext cx="1172972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5" y="1085853"/>
            <a:ext cx="7413498" cy="44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BD2A94445DF45851CF3E647244DA2" ma:contentTypeVersion="0" ma:contentTypeDescription="Create a new document." ma:contentTypeScope="" ma:versionID="52717952a51006f6d6f83429a08b8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088085-935C-46E3-B4C4-87A6BC6340F1}"/>
</file>

<file path=customXml/itemProps2.xml><?xml version="1.0" encoding="utf-8"?>
<ds:datastoreItem xmlns:ds="http://schemas.openxmlformats.org/officeDocument/2006/customXml" ds:itemID="{CF348ECF-A482-4CFA-B14C-BDFA8649FE40}"/>
</file>

<file path=customXml/itemProps3.xml><?xml version="1.0" encoding="utf-8"?>
<ds:datastoreItem xmlns:ds="http://schemas.openxmlformats.org/officeDocument/2006/customXml" ds:itemID="{A7A411CB-60C3-429C-8CE6-F6338DB133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Custom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Cambria</vt:lpstr>
      <vt:lpstr>Retrospect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2017-06-26T18:42:34Z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  <property fmtid="{D5CDD505-2E9C-101B-9397-08002B2CF9AE}" pid="3" name="ContentTypeId">
    <vt:lpwstr>0x0101009DABD2A94445DF45851CF3E647244DA2</vt:lpwstr>
  </property>
</Properties>
</file>