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096"/>
    <a:srgbClr val="445785"/>
    <a:srgbClr val="FABB4C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san, Irina" userId="739abc34-b397-4f57-bced-67b8daf15700" providerId="ADAL" clId="{C74798B1-75EB-4B70-958D-4144F3A36869}"/>
    <pc:docChg chg="custSel modSld">
      <pc:chgData name="Birsan, Irina" userId="739abc34-b397-4f57-bced-67b8daf15700" providerId="ADAL" clId="{C74798B1-75EB-4B70-958D-4144F3A36869}" dt="2026-01-20T17:24:58.790" v="68" actId="14100"/>
      <pc:docMkLst>
        <pc:docMk/>
      </pc:docMkLst>
      <pc:sldChg chg="modSp mod">
        <pc:chgData name="Birsan, Irina" userId="739abc34-b397-4f57-bced-67b8daf15700" providerId="ADAL" clId="{C74798B1-75EB-4B70-958D-4144F3A36869}" dt="2026-01-20T17:24:58.790" v="68" actId="14100"/>
        <pc:sldMkLst>
          <pc:docMk/>
          <pc:sldMk cId="906273796" sldId="256"/>
        </pc:sldMkLst>
        <pc:spChg chg="mod">
          <ac:chgData name="Birsan, Irina" userId="739abc34-b397-4f57-bced-67b8daf15700" providerId="ADAL" clId="{C74798B1-75EB-4B70-958D-4144F3A36869}" dt="2026-01-20T17:24:58.790" v="68" actId="14100"/>
          <ac:spMkLst>
            <pc:docMk/>
            <pc:sldMk cId="906273796" sldId="256"/>
            <ac:spMk id="35" creationId="{6BDBDCAF-D556-B66F-9242-EEB45DAB51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0C6DD-6EED-5693-DC59-76B45F4FD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314EF-CE95-796C-A3CE-066CA6335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25733-DE51-E80D-1C49-D9507CEE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E8FBA-AC2A-C067-309B-304DD4E41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79974-2FEA-5CF5-3731-C393D54BD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10D5D-A410-1359-DE62-178D17F1B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A1A3AD-B309-1332-AFB0-185BA89B4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3485A-3060-FC85-84DE-64F5C22B8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C0B12-A006-9FB9-3B60-4C3B9DB9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9C016-DC53-1830-1167-0A3CCA00E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B70639-848E-328E-99AF-02119477E5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19D8F2-BD8B-DA87-98D9-EF8721664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BE7D2-A0C0-BCA3-741D-B6C31EDE8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FDF50-26EF-BEC1-ED8B-3FC7D2B5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52C93-5F18-311B-2907-CEC0CF1D3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4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F7850-C9A5-5077-28A4-58575AE6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7B9B9-F26B-D648-05E2-94097AD2B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49BE3-EF6C-35BF-EA5B-275B1E13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0CA3D-2D42-42D3-EAF9-8001DF2A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2A188-185C-5888-D520-4CAB84FE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5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E101-CFF9-547B-B303-ECA45E2E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94C11-2E45-C842-DA65-37DD536F0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4BB36-714D-8E6D-E5B4-92E2125ED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C1706-869F-6EB9-3BAE-E8C8ECAA3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A6233-90CB-A5CF-C3DA-0533F840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8E34-7BFD-2AF8-47F7-69EEA3DCB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294A4-2FC4-8A6F-868F-36AF4850C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5C86C-2A4F-9BEF-9735-70E4B84C6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F7D37-7B73-4B92-4374-2195AE625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ED54D-6C7D-B89C-9D79-72E1D34C0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D5F25-A1DD-B25F-C72F-ABFE94356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4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2CCA-605B-444D-E745-C47FC604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01EC5-DA1F-DEE0-D3E9-68F9CDE87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DABAF-2CEA-688B-D90E-3505B0811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45879F-E3AC-ED5C-E614-B5403F9C7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D1136-1D99-CB38-EA43-218001331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87D689-0950-3769-812E-4F9E8126A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EE3EB0-FE38-A5E4-2659-1DF85FA54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6F636C-C39D-E67F-047D-F1355200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4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F4B15-2B49-59CB-E12B-B0C34552A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F14BC-DD1B-8370-7638-97E7159DF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E178F-CD94-5661-C354-5E3350B8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404D0-3E89-490A-A8EA-8972A7CA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5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CE484-C8CA-2724-C4AE-73F3D943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352EC-398F-C446-3598-8E3AB8F63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31BC4-8306-049B-4845-AB5CC694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5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F20E6-EDB9-6C27-A85C-38DFF8F3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AAF00-E8CD-6318-2CEC-534F9FFA1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3ED8C-2880-9C85-275F-F6F622D28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F8B3C-FC4F-C10F-0434-85C45FA8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0D477-5C60-BFD1-46F0-841CB2F9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03FC4-9695-6F5E-BD8F-C4F02B44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33A8-B5C9-6C4D-DE85-42D375B9E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B8C42B-9372-75CA-5766-9FCEF2C0E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F7904-445D-5EEA-EE81-A0F4BA70F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CE351-D497-D891-C12A-C2EBB3004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F3B42-9336-D103-40D4-C50ECDD4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03660-E690-98CB-5048-F6CAA578E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A12178-2877-A930-1C31-3011474E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30684-7352-8F9D-E7CC-3EEBA6D7F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F1105-0EBB-8CA2-F586-90BD4520A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03EC5-43F8-4DBA-A42D-58B5E640655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FBCC6-3FD4-903A-26D4-B8A30C9744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08B83-4C44-78B7-593C-C2490072A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C767D9-A745-4688-BAC9-9AD53FE14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ysadmin@myeducation.gov.bc.ca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E8E191-3CE1-23F3-E4C9-8E3167DDF142}"/>
              </a:ext>
            </a:extLst>
          </p:cNvPr>
          <p:cNvSpPr txBox="1"/>
          <p:nvPr/>
        </p:nvSpPr>
        <p:spPr>
          <a:xfrm>
            <a:off x="1085850" y="333375"/>
            <a:ext cx="9505950" cy="461665"/>
          </a:xfrm>
          <a:prstGeom prst="rect">
            <a:avLst/>
          </a:prstGeom>
          <a:noFill/>
          <a:ln w="38100">
            <a:solidFill>
              <a:srgbClr val="24509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45785"/>
                </a:solidFill>
                <a:latin typeface="Baskerville Old Face" panose="02020602080505020303" pitchFamily="18" charset="0"/>
              </a:rPr>
              <a:t>MyEducation</a:t>
            </a:r>
            <a:r>
              <a:rPr lang="en-US" sz="2400" dirty="0" err="1">
                <a:solidFill>
                  <a:srgbClr val="FABB4C"/>
                </a:solidFill>
                <a:latin typeface="Baskerville Old Face" panose="02020602080505020303" pitchFamily="18" charset="0"/>
              </a:rPr>
              <a:t>BC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>
                <a:solidFill>
                  <a:srgbClr val="445785"/>
                </a:solidFill>
                <a:latin typeface="Baskerville Old Face" panose="02020602080505020303" pitchFamily="18" charset="0"/>
              </a:rPr>
              <a:t> - How to Log in Student/Parental Portal &amp; Password Reset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535D4E-8F5B-AA97-2420-81B8FC548F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5653" y="946969"/>
            <a:ext cx="3509724" cy="33032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ECEA02-17EC-4B28-3B26-5439DEB7C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731" y="946969"/>
            <a:ext cx="3420675" cy="24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80D412-85ED-9B9A-9877-936215F8FC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72056" y="971444"/>
            <a:ext cx="3256654" cy="23696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C000B29-FE9A-9E3E-5C19-4B3CB6050885}"/>
              </a:ext>
            </a:extLst>
          </p:cNvPr>
          <p:cNvSpPr txBox="1"/>
          <p:nvPr/>
        </p:nvSpPr>
        <p:spPr>
          <a:xfrm>
            <a:off x="5531527" y="3479717"/>
            <a:ext cx="3731268" cy="461665"/>
          </a:xfrm>
          <a:prstGeom prst="rect">
            <a:avLst/>
          </a:prstGeom>
          <a:noFill/>
          <a:ln w="38100">
            <a:solidFill>
              <a:srgbClr val="24509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445785"/>
                </a:solidFill>
                <a:latin typeface="Baskerville Old Face" panose="02020602080505020303" pitchFamily="18" charset="0"/>
              </a:rPr>
              <a:t>Password reset requirements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6E6F4E-AD0C-7355-040E-9D478883F4F1}"/>
              </a:ext>
            </a:extLst>
          </p:cNvPr>
          <p:cNvSpPr txBox="1"/>
          <p:nvPr/>
        </p:nvSpPr>
        <p:spPr>
          <a:xfrm>
            <a:off x="4405978" y="4023462"/>
            <a:ext cx="598236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Look for the email from </a:t>
            </a:r>
            <a:r>
              <a:rPr lang="en-US" sz="1200" dirty="0">
                <a:hlinkClick r:id="rId5"/>
              </a:rPr>
              <a:t>sysadmin@myeducation.gov.bc.ca</a:t>
            </a:r>
            <a:r>
              <a:rPr lang="en-US" sz="1200" dirty="0"/>
              <a:t> for your temporary password</a:t>
            </a:r>
          </a:p>
          <a:p>
            <a:endParaRPr lang="en-US" sz="1200" dirty="0"/>
          </a:p>
          <a:p>
            <a:r>
              <a:rPr lang="en-US" sz="1200" dirty="0"/>
              <a:t>New Password requirements: {WRITE DOWN NEW PASSWORD FIRST}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 Length must be  8 to 14 characters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Must be at least one uppercase and one lowercase letter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Must have at least one special character:  $, #, @, _, or 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These words can not  be used: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“password”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login name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first name or last name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Date of birth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Student number or PEN number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No sequences of numbers or letters: “3456” or “EFGH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No spaces- use”_” instead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D4350A-99F5-857F-25CA-5D91C81CB37B}"/>
              </a:ext>
            </a:extLst>
          </p:cNvPr>
          <p:cNvSpPr txBox="1"/>
          <p:nvPr/>
        </p:nvSpPr>
        <p:spPr>
          <a:xfrm>
            <a:off x="908353" y="4581346"/>
            <a:ext cx="2304323" cy="1200329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63500">
              <a:srgbClr val="FF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445785"/>
                </a:solidFill>
              </a:rPr>
              <a:t>DISABLING YOUR ACCOUNT REQUIRES A MANUAL RESET BY Charles Best OFFICE STAFF !!!</a:t>
            </a:r>
          </a:p>
          <a:p>
            <a:endParaRPr lang="en-US" sz="1200" dirty="0">
              <a:solidFill>
                <a:srgbClr val="445785"/>
              </a:solidFill>
            </a:endParaRPr>
          </a:p>
          <a:p>
            <a:r>
              <a:rPr lang="en-US" sz="1200" dirty="0">
                <a:solidFill>
                  <a:srgbClr val="445785"/>
                </a:solidFill>
              </a:rPr>
              <a:t>Use “Troubling logging in?” as the process is automated.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A93AAC-1492-96DB-B7F1-6325A4EEAB16}"/>
              </a:ext>
            </a:extLst>
          </p:cNvPr>
          <p:cNvSpPr/>
          <p:nvPr/>
        </p:nvSpPr>
        <p:spPr>
          <a:xfrm>
            <a:off x="4067175" y="893611"/>
            <a:ext cx="7216472" cy="594610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8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61CCEA-0753-58BF-CC0A-35E312BAFD89}"/>
              </a:ext>
            </a:extLst>
          </p:cNvPr>
          <p:cNvSpPr txBox="1"/>
          <p:nvPr/>
        </p:nvSpPr>
        <p:spPr>
          <a:xfrm>
            <a:off x="85725" y="133350"/>
            <a:ext cx="6799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45785"/>
                </a:solidFill>
                <a:latin typeface="Baskerville Old Face" panose="02020602080505020303" pitchFamily="18" charset="0"/>
              </a:rPr>
              <a:t>MyEducation</a:t>
            </a:r>
            <a:r>
              <a:rPr lang="en-US" sz="2400" dirty="0" err="1">
                <a:solidFill>
                  <a:srgbClr val="FABB4C"/>
                </a:solidFill>
                <a:latin typeface="Baskerville Old Face" panose="02020602080505020303" pitchFamily="18" charset="0"/>
              </a:rPr>
              <a:t>BC</a:t>
            </a:r>
            <a:r>
              <a:rPr lang="en-US" sz="2400" dirty="0">
                <a:latin typeface="Baskerville Old Face" panose="02020602080505020303" pitchFamily="18" charset="0"/>
              </a:rPr>
              <a:t> </a:t>
            </a:r>
            <a:r>
              <a:rPr lang="en-US" sz="2400" dirty="0">
                <a:solidFill>
                  <a:srgbClr val="445785"/>
                </a:solidFill>
                <a:latin typeface="Baskerville Old Face" panose="02020602080505020303" pitchFamily="18" charset="0"/>
              </a:rPr>
              <a:t> - Completing your Course Requests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C5E133-9255-D806-F44B-0C83CBB09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588" y="751013"/>
            <a:ext cx="2017820" cy="1900587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88349DBD-040B-D4CB-B24F-93DCDDD5CDF7}"/>
              </a:ext>
            </a:extLst>
          </p:cNvPr>
          <p:cNvSpPr/>
          <p:nvPr/>
        </p:nvSpPr>
        <p:spPr>
          <a:xfrm>
            <a:off x="3146357" y="1512936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60E97D3-1DEB-0440-B4E7-1BC31D8CF7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2721" y="743897"/>
            <a:ext cx="5972358" cy="1907703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141B5A98-D2A1-DF3F-344A-44857456CB38}"/>
              </a:ext>
            </a:extLst>
          </p:cNvPr>
          <p:cNvSpPr/>
          <p:nvPr/>
        </p:nvSpPr>
        <p:spPr>
          <a:xfrm>
            <a:off x="9681402" y="1385422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6854C6C-D567-8F8D-2792-2C769586FE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7272" y="-343091"/>
            <a:ext cx="1790684" cy="3272153"/>
          </a:xfrm>
          <a:prstGeom prst="rect">
            <a:avLst/>
          </a:prstGeom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5DD97FE9-8E42-CBC6-D3F4-A256D4607A50}"/>
              </a:ext>
            </a:extLst>
          </p:cNvPr>
          <p:cNvSpPr/>
          <p:nvPr/>
        </p:nvSpPr>
        <p:spPr>
          <a:xfrm>
            <a:off x="485530" y="3390232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04CD6FB-ADEF-EE6A-8623-4FA0A329F2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848" y="2795846"/>
            <a:ext cx="2869694" cy="313057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D7BC04D-0CEA-73E0-AD51-AD7CF6B92CB5}"/>
              </a:ext>
            </a:extLst>
          </p:cNvPr>
          <p:cNvSpPr txBox="1"/>
          <p:nvPr/>
        </p:nvSpPr>
        <p:spPr>
          <a:xfrm>
            <a:off x="6592028" y="2985790"/>
            <a:ext cx="1415604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445785"/>
                </a:solidFill>
              </a:rPr>
              <a:t>Follow the instructions for each of your course selections 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217CF440-2CA1-0AB0-0EF7-3B64D44C7896}"/>
              </a:ext>
            </a:extLst>
          </p:cNvPr>
          <p:cNvSpPr/>
          <p:nvPr/>
        </p:nvSpPr>
        <p:spPr>
          <a:xfrm>
            <a:off x="6080382" y="3751188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DEA9EDC-C9DB-78D8-9482-617116F42B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88990" y="3325030"/>
            <a:ext cx="3672722" cy="116983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EB39E7D-020C-6C66-4218-1054BBB1691B}"/>
              </a:ext>
            </a:extLst>
          </p:cNvPr>
          <p:cNvSpPr txBox="1"/>
          <p:nvPr/>
        </p:nvSpPr>
        <p:spPr>
          <a:xfrm>
            <a:off x="6546354" y="4014082"/>
            <a:ext cx="1415604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445785"/>
                </a:solidFill>
              </a:rPr>
              <a:t>You can sort the selections by Course Number or Description 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8779B6D-8920-6199-392F-FCC86309F9D2}"/>
              </a:ext>
            </a:extLst>
          </p:cNvPr>
          <p:cNvSpPr/>
          <p:nvPr/>
        </p:nvSpPr>
        <p:spPr>
          <a:xfrm>
            <a:off x="8054504" y="3762773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77A41DE2-169F-E658-3503-D2E9248CEE55}"/>
              </a:ext>
            </a:extLst>
          </p:cNvPr>
          <p:cNvSpPr/>
          <p:nvPr/>
        </p:nvSpPr>
        <p:spPr>
          <a:xfrm rot="5400000">
            <a:off x="10228453" y="4596478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5700660-8FE7-620F-6FA0-4B151288BA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415" y="4972316"/>
            <a:ext cx="3685714" cy="809524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BDBDCAF-D556-B66F-9242-EEB45DAB51E9}"/>
              </a:ext>
            </a:extLst>
          </p:cNvPr>
          <p:cNvSpPr txBox="1"/>
          <p:nvPr/>
        </p:nvSpPr>
        <p:spPr>
          <a:xfrm>
            <a:off x="2257063" y="6070667"/>
            <a:ext cx="9763065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445785"/>
                </a:solidFill>
              </a:rPr>
              <a:t>You can change your course selections up to February 8</a:t>
            </a:r>
            <a:r>
              <a:rPr lang="en-US" baseline="30000" dirty="0">
                <a:solidFill>
                  <a:srgbClr val="445785"/>
                </a:solidFill>
              </a:rPr>
              <a:t>th</a:t>
            </a:r>
            <a:r>
              <a:rPr lang="en-US" dirty="0">
                <a:solidFill>
                  <a:srgbClr val="445785"/>
                </a:solidFill>
              </a:rPr>
              <a:t> (Grade 9) and March 1</a:t>
            </a:r>
            <a:r>
              <a:rPr lang="en-US" baseline="30000" dirty="0">
                <a:solidFill>
                  <a:srgbClr val="445785"/>
                </a:solidFill>
              </a:rPr>
              <a:t>st</a:t>
            </a:r>
            <a:r>
              <a:rPr lang="en-US" dirty="0">
                <a:solidFill>
                  <a:srgbClr val="445785"/>
                </a:solidFill>
              </a:rPr>
              <a:t> (Grades 10-12). 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7743ED6-5EF9-4DD9-B1F8-4D3CAA5CCD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88" y="2827397"/>
            <a:ext cx="3085379" cy="2373369"/>
          </a:xfrm>
          <a:prstGeom prst="rect">
            <a:avLst/>
          </a:prstGeom>
        </p:spPr>
      </p:pic>
      <p:sp>
        <p:nvSpPr>
          <p:cNvPr id="23" name="Arrow: Right 22">
            <a:extLst>
              <a:ext uri="{FF2B5EF4-FFF2-40B4-BE49-F238E27FC236}">
                <a16:creationId xmlns:a16="http://schemas.microsoft.com/office/drawing/2014/main" id="{250EE3F4-46C5-A940-CE7D-0BF1D0D4DCA9}"/>
              </a:ext>
            </a:extLst>
          </p:cNvPr>
          <p:cNvSpPr/>
          <p:nvPr/>
        </p:nvSpPr>
        <p:spPr>
          <a:xfrm>
            <a:off x="2816029" y="3751188"/>
            <a:ext cx="419100" cy="27622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EE44508-4B92-754B-B3E9-F73FFCC5872C}"/>
              </a:ext>
            </a:extLst>
          </p:cNvPr>
          <p:cNvSpPr/>
          <p:nvPr/>
        </p:nvSpPr>
        <p:spPr>
          <a:xfrm>
            <a:off x="904630" y="667512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44D26BB-ECAE-D2AF-A813-9D7CC4FE95D6}"/>
              </a:ext>
            </a:extLst>
          </p:cNvPr>
          <p:cNvSpPr/>
          <p:nvPr/>
        </p:nvSpPr>
        <p:spPr>
          <a:xfrm>
            <a:off x="8473604" y="1047094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C0DB1E6-91EA-3ADC-524C-E74E1A0F2436}"/>
              </a:ext>
            </a:extLst>
          </p:cNvPr>
          <p:cNvSpPr/>
          <p:nvPr/>
        </p:nvSpPr>
        <p:spPr>
          <a:xfrm>
            <a:off x="9984935" y="1738975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4F0363A-10C9-F8ED-324B-66EC5E3CDF8A}"/>
              </a:ext>
            </a:extLst>
          </p:cNvPr>
          <p:cNvSpPr/>
          <p:nvPr/>
        </p:nvSpPr>
        <p:spPr>
          <a:xfrm>
            <a:off x="1035088" y="3700670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7CD5CD-F5DD-0BDD-9D36-40482D8B7675}"/>
              </a:ext>
            </a:extLst>
          </p:cNvPr>
          <p:cNvSpPr/>
          <p:nvPr/>
        </p:nvSpPr>
        <p:spPr>
          <a:xfrm>
            <a:off x="4458883" y="4999111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CDCDB5D-01A5-C4FB-EA84-6277C0F01832}"/>
              </a:ext>
            </a:extLst>
          </p:cNvPr>
          <p:cNvSpPr/>
          <p:nvPr/>
        </p:nvSpPr>
        <p:spPr>
          <a:xfrm>
            <a:off x="7026514" y="3762773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067589A3-734E-ECCC-23FE-04406888E2A8}"/>
              </a:ext>
            </a:extLst>
          </p:cNvPr>
          <p:cNvSpPr/>
          <p:nvPr/>
        </p:nvSpPr>
        <p:spPr>
          <a:xfrm>
            <a:off x="10969126" y="5168275"/>
            <a:ext cx="384674" cy="3383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38C7FB1-3A68-AC56-383E-1FFEE4D36352}"/>
              </a:ext>
            </a:extLst>
          </p:cNvPr>
          <p:cNvSpPr/>
          <p:nvPr/>
        </p:nvSpPr>
        <p:spPr>
          <a:xfrm>
            <a:off x="485530" y="5310386"/>
            <a:ext cx="1675960" cy="1520561"/>
          </a:xfrm>
          <a:prstGeom prst="ellipse">
            <a:avLst/>
          </a:prstGeom>
          <a:solidFill>
            <a:srgbClr val="2450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 6 or 7 easy steps 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B88FB01-E9ED-1FA9-3DCA-417DB5706C65}"/>
              </a:ext>
            </a:extLst>
          </p:cNvPr>
          <p:cNvSpPr/>
          <p:nvPr/>
        </p:nvSpPr>
        <p:spPr>
          <a:xfrm>
            <a:off x="85725" y="133350"/>
            <a:ext cx="6635115" cy="461665"/>
          </a:xfrm>
          <a:prstGeom prst="rect">
            <a:avLst/>
          </a:prstGeom>
          <a:noFill/>
          <a:ln w="38100">
            <a:solidFill>
              <a:srgbClr val="245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7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1DEC481ACC5247AFF0861E7333DF0F" ma:contentTypeVersion="1" ma:contentTypeDescription="Create a new document." ma:contentTypeScope="" ma:versionID="9e783c4d6fcf834b3483d4b01fbac48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ed79842d4747cc85621c7c303666a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F838598-EAF9-422D-B64A-E68D7975420A}"/>
</file>

<file path=customXml/itemProps2.xml><?xml version="1.0" encoding="utf-8"?>
<ds:datastoreItem xmlns:ds="http://schemas.openxmlformats.org/officeDocument/2006/customXml" ds:itemID="{4EB697C0-51FF-41A5-944B-E39B4804074A}"/>
</file>

<file path=customXml/itemProps3.xml><?xml version="1.0" encoding="utf-8"?>
<ds:datastoreItem xmlns:ds="http://schemas.openxmlformats.org/officeDocument/2006/customXml" ds:itemID="{B80D7FCD-E499-4754-83F3-85C5226837FD}"/>
</file>

<file path=docProps/app.xml><?xml version="1.0" encoding="utf-8"?>
<Properties xmlns="http://schemas.openxmlformats.org/officeDocument/2006/extended-properties" xmlns:vt="http://schemas.openxmlformats.org/officeDocument/2006/docPropsVTypes">
  <TotalTime>1373</TotalTime>
  <Words>204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Baskerville Old Face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Colombo, Rob</dc:creator>
  <cp:lastModifiedBy>Birsan, Irina</cp:lastModifiedBy>
  <cp:revision>3</cp:revision>
  <cp:lastPrinted>2026-01-13T20:52:57Z</cp:lastPrinted>
  <dcterms:created xsi:type="dcterms:W3CDTF">2026-01-12T16:48:15Z</dcterms:created>
  <dcterms:modified xsi:type="dcterms:W3CDTF">2026-01-20T17:24:59Z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7f96a5d-77da-4993-b431-64db1bc697e2_Enabled">
    <vt:lpwstr>true</vt:lpwstr>
  </property>
  <property fmtid="{D5CDD505-2E9C-101B-9397-08002B2CF9AE}" pid="3" name="MSIP_Label_67f96a5d-77da-4993-b431-64db1bc697e2_SetDate">
    <vt:lpwstr>2026-01-12T22:52:57Z</vt:lpwstr>
  </property>
  <property fmtid="{D5CDD505-2E9C-101B-9397-08002B2CF9AE}" pid="4" name="MSIP_Label_67f96a5d-77da-4993-b431-64db1bc697e2_Method">
    <vt:lpwstr>Standard</vt:lpwstr>
  </property>
  <property fmtid="{D5CDD505-2E9C-101B-9397-08002B2CF9AE}" pid="5" name="MSIP_Label_67f96a5d-77da-4993-b431-64db1bc697e2_Name">
    <vt:lpwstr>Sensitive - Internal Only</vt:lpwstr>
  </property>
  <property fmtid="{D5CDD505-2E9C-101B-9397-08002B2CF9AE}" pid="6" name="MSIP_Label_67f96a5d-77da-4993-b431-64db1bc697e2_SiteId">
    <vt:lpwstr>d9658cef-0292-4252-9925-6442de24a44b</vt:lpwstr>
  </property>
  <property fmtid="{D5CDD505-2E9C-101B-9397-08002B2CF9AE}" pid="7" name="MSIP_Label_67f96a5d-77da-4993-b431-64db1bc697e2_ActionId">
    <vt:lpwstr>5edc1921-22e8-4248-b89d-4904f155d841</vt:lpwstr>
  </property>
  <property fmtid="{D5CDD505-2E9C-101B-9397-08002B2CF9AE}" pid="8" name="MSIP_Label_67f96a5d-77da-4993-b431-64db1bc697e2_ContentBits">
    <vt:lpwstr>0</vt:lpwstr>
  </property>
  <property fmtid="{D5CDD505-2E9C-101B-9397-08002B2CF9AE}" pid="9" name="MSIP_Label_67f96a5d-77da-4993-b431-64db1bc697e2_Tag">
    <vt:lpwstr>10, 3, 0, 1</vt:lpwstr>
  </property>
  <property fmtid="{D5CDD505-2E9C-101B-9397-08002B2CF9AE}" pid="10" name="ContentTypeId">
    <vt:lpwstr>0x0101009E1DEC481ACC5247AFF0861E7333DF0F</vt:lpwstr>
  </property>
</Properties>
</file>