
<file path=[Content_Types].xml><?xml version="1.0" encoding="utf-8"?>
<Types xmlns="http://schemas.openxmlformats.org/package/2006/content-types">
  <Default Extension="png" ContentType="image/png"/>
  <Default Extension="svg" ContentType="image/svg+xml"/>
  <Default Extension="jpeg" ContentType="image/jpeg"/>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authors.xml" ContentType="application/vnd.ms-powerpoint.authors+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drawing1.xml" ContentType="application/vnd.ms-office.drawingml.diagramDrawing+xml"/>
  <Override PartName="/ppt/diagrams/quickStyle1.xml" ContentType="application/vnd.openxmlformats-officedocument.drawingml.diagramStyle+xml"/>
  <Override PartName="/ppt/diagrams/colors1.xml" ContentType="application/vnd.openxmlformats-officedocument.drawingml.diagramCol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notesMasterIdLst>
    <p:notesMasterId r:id="rId24"/>
  </p:notesMasterIdLst>
  <p:sldIdLst>
    <p:sldId id="272" r:id="rId2"/>
    <p:sldId id="274" r:id="rId3"/>
    <p:sldId id="280" r:id="rId4"/>
    <p:sldId id="275" r:id="rId5"/>
    <p:sldId id="284" r:id="rId6"/>
    <p:sldId id="279" r:id="rId7"/>
    <p:sldId id="281" r:id="rId8"/>
    <p:sldId id="285" r:id="rId9"/>
    <p:sldId id="269" r:id="rId10"/>
    <p:sldId id="270" r:id="rId11"/>
    <p:sldId id="286" r:id="rId12"/>
    <p:sldId id="287" r:id="rId13"/>
    <p:sldId id="288" r:id="rId14"/>
    <p:sldId id="289" r:id="rId15"/>
    <p:sldId id="291" r:id="rId16"/>
    <p:sldId id="292" r:id="rId17"/>
    <p:sldId id="295" r:id="rId18"/>
    <p:sldId id="296" r:id="rId19"/>
    <p:sldId id="259" r:id="rId20"/>
    <p:sldId id="297" r:id="rId21"/>
    <p:sldId id="294" r:id="rId22"/>
    <p:sldId id="298" r:id="rId2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userDrawn="1">
          <p15:clr>
            <a:srgbClr val="A4A3A4"/>
          </p15:clr>
        </p15:guide>
        <p15:guide id="2" pos="456" userDrawn="1">
          <p15:clr>
            <a:srgbClr val="A4A3A4"/>
          </p15:clr>
        </p15:guide>
        <p15:guide id="3" orient="horz" pos="2616" userDrawn="1">
          <p15:clr>
            <a:srgbClr val="A4A3A4"/>
          </p15:clr>
        </p15:guide>
        <p15:guide id="4" orient="horz" pos="3264" userDrawn="1">
          <p15:clr>
            <a:srgbClr val="A4A3A4"/>
          </p15:clr>
        </p15:guide>
        <p15:guide id="5" pos="6912" userDrawn="1">
          <p15:clr>
            <a:srgbClr val="A4A3A4"/>
          </p15:clr>
        </p15:guide>
        <p15:guide id="6" orient="horz" pos="2136" userDrawn="1">
          <p15:clr>
            <a:srgbClr val="A4A3A4"/>
          </p15:clr>
        </p15:guide>
        <p15:guide id="7" orient="horz" pos="4008" userDrawn="1">
          <p15:clr>
            <a:srgbClr val="A4A3A4"/>
          </p15:clr>
        </p15:guide>
        <p15:guide id="8" orient="horz" pos="1152" userDrawn="1">
          <p15:clr>
            <a:srgbClr val="A4A3A4"/>
          </p15:clr>
        </p15:guide>
        <p15:guide id="9" orient="horz" pos="2352" userDrawn="1">
          <p15:clr>
            <a:srgbClr val="A4A3A4"/>
          </p15:clr>
        </p15:guide>
        <p15:guide id="10" orient="horz" pos="1512" userDrawn="1">
          <p15:clr>
            <a:srgbClr val="A4A3A4"/>
          </p15:clr>
        </p15:guide>
        <p15:guide id="11" pos="7680" userDrawn="1">
          <p15:clr>
            <a:srgbClr val="A4A3A4"/>
          </p15:clr>
        </p15:guide>
        <p15:guide id="12" pos="6696" userDrawn="1">
          <p15:clr>
            <a:srgbClr val="A4A3A4"/>
          </p15:clr>
        </p15:guide>
        <p15:guide id="13" pos="1008" userDrawn="1">
          <p15:clr>
            <a:srgbClr val="A4A3A4"/>
          </p15:clr>
        </p15:guide>
        <p15:guide id="14" pos="1584" userDrawn="1">
          <p15:clr>
            <a:srgbClr val="A4A3A4"/>
          </p15:clr>
        </p15:guide>
        <p15:guide id="15" pos="2136" userDrawn="1">
          <p15:clr>
            <a:srgbClr val="A4A3A4"/>
          </p15:clr>
        </p15:guide>
        <p15:guide id="16" pos="2760" userDrawn="1">
          <p15:clr>
            <a:srgbClr val="A4A3A4"/>
          </p15:clr>
        </p15:guide>
        <p15:guide id="17" pos="3288" userDrawn="1">
          <p15:clr>
            <a:srgbClr val="A4A3A4"/>
          </p15:clr>
        </p15:guide>
        <p15:guide id="18" pos="4032" userDrawn="1">
          <p15:clr>
            <a:srgbClr val="A4A3A4"/>
          </p15:clr>
        </p15:guide>
        <p15:guide id="19" pos="4392" userDrawn="1">
          <p15:clr>
            <a:srgbClr val="A4A3A4"/>
          </p15:clr>
        </p15:guide>
        <p15:guide id="20" pos="4944" userDrawn="1">
          <p15:clr>
            <a:srgbClr val="A4A3A4"/>
          </p15:clr>
        </p15:guide>
        <p15:guide id="21" pos="5544" userDrawn="1">
          <p15:clr>
            <a:srgbClr val="A4A3A4"/>
          </p15:clr>
        </p15:guide>
        <p15:guide id="22" pos="6072" userDrawn="1">
          <p15:clr>
            <a:srgbClr val="A4A3A4"/>
          </p15:clr>
        </p15:guide>
        <p15:guide id="23" orient="horz" pos="2448" userDrawn="1">
          <p15:clr>
            <a:srgbClr val="A4A3A4"/>
          </p15:clr>
        </p15:guide>
        <p15:guide id="24" orient="horz" pos="960" userDrawn="1">
          <p15:clr>
            <a:srgbClr val="A4A3A4"/>
          </p15:clr>
        </p15:guide>
        <p15:guide id="25" pos="5256" userDrawn="1">
          <p15:clr>
            <a:srgbClr val="A4A3A4"/>
          </p15:clr>
        </p15:guide>
        <p15:guide id="26" pos="726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F0FE"/>
    <a:srgbClr val="FFEFEF"/>
    <a:srgbClr val="FDFBF6"/>
    <a:srgbClr val="202C8F"/>
    <a:srgbClr val="AAC4E9"/>
    <a:srgbClr val="F5CDCE"/>
    <a:srgbClr val="DF8C8C"/>
    <a:srgbClr val="D4D593"/>
    <a:srgbClr val="CDBE8A"/>
    <a:srgbClr val="FCFB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DDFD98-6E65-4F86-9AA9-4DB34341F91E}" v="85" dt="2025-11-06T17:07:43.433"/>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2" d="100"/>
          <a:sy n="152" d="100"/>
        </p:scale>
        <p:origin x="604" y="104"/>
      </p:cViewPr>
      <p:guideLst>
        <p:guide/>
        <p:guide pos="456"/>
        <p:guide orient="horz" pos="2616"/>
        <p:guide orient="horz" pos="3264"/>
        <p:guide pos="6912"/>
        <p:guide orient="horz" pos="2136"/>
        <p:guide orient="horz" pos="4008"/>
        <p:guide orient="horz" pos="1152"/>
        <p:guide orient="horz" pos="2352"/>
        <p:guide orient="horz" pos="1512"/>
        <p:guide pos="7680"/>
        <p:guide pos="6696"/>
        <p:guide pos="1008"/>
        <p:guide pos="1584"/>
        <p:guide pos="2136"/>
        <p:guide pos="2760"/>
        <p:guide pos="3288"/>
        <p:guide pos="4032"/>
        <p:guide pos="4392"/>
        <p:guide pos="4944"/>
        <p:guide pos="5544"/>
        <p:guide pos="6072"/>
        <p:guide orient="horz" pos="2448"/>
        <p:guide orient="horz" pos="960"/>
        <p:guide pos="5256"/>
        <p:guide pos="726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8/10/relationships/authors" Target="author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07D240-1880-4260-AEDB-CDD6E2A9399C}" type="doc">
      <dgm:prSet loTypeId="urn:microsoft.com/office/officeart/2005/8/layout/vList2" loCatId="list" qsTypeId="urn:microsoft.com/office/officeart/2005/8/quickstyle/simple5" qsCatId="simple" csTypeId="urn:microsoft.com/office/officeart/2005/8/colors/accent0_3" csCatId="mainScheme" phldr="1"/>
      <dgm:spPr/>
      <dgm:t>
        <a:bodyPr/>
        <a:lstStyle/>
        <a:p>
          <a:endParaRPr lang="en-US"/>
        </a:p>
      </dgm:t>
    </dgm:pt>
    <dgm:pt modelId="{7A561DA0-2687-40A2-8FBC-9B64EF87B054}">
      <dgm:prSet/>
      <dgm:spPr/>
      <dgm:t>
        <a:bodyPr/>
        <a:lstStyle/>
        <a:p>
          <a:r>
            <a:rPr lang="en-US" dirty="0">
              <a:latin typeface="+mj-lt"/>
            </a:rPr>
            <a:t>WWW.STUDENTTRANSCRIPTS.GOV.BC.CA</a:t>
          </a:r>
        </a:p>
      </dgm:t>
    </dgm:pt>
    <dgm:pt modelId="{64FDFDDB-5A15-410A-A92E-59A836CD8B53}" type="parTrans" cxnId="{B025486A-7EAB-444E-B120-4B333EF8A858}">
      <dgm:prSet/>
      <dgm:spPr/>
      <dgm:t>
        <a:bodyPr/>
        <a:lstStyle/>
        <a:p>
          <a:endParaRPr lang="en-US"/>
        </a:p>
      </dgm:t>
    </dgm:pt>
    <dgm:pt modelId="{B9419E5B-41CF-426A-AD02-E80CA3A52536}" type="sibTrans" cxnId="{B025486A-7EAB-444E-B120-4B333EF8A858}">
      <dgm:prSet/>
      <dgm:spPr/>
      <dgm:t>
        <a:bodyPr/>
        <a:lstStyle/>
        <a:p>
          <a:endParaRPr lang="en-US"/>
        </a:p>
      </dgm:t>
    </dgm:pt>
    <dgm:pt modelId="{C3150001-8384-4971-A7DD-2F93A4AF7104}">
      <dgm:prSet/>
      <dgm:spPr/>
      <dgm:t>
        <a:bodyPr/>
        <a:lstStyle/>
        <a:p>
          <a:r>
            <a:rPr lang="en-US" dirty="0">
              <a:latin typeface="+mj-lt"/>
            </a:rPr>
            <a:t>REGISTER FOR A BASIC BCEID</a:t>
          </a:r>
        </a:p>
      </dgm:t>
    </dgm:pt>
    <dgm:pt modelId="{BD80E115-F3A6-44BB-9CC6-02D0198629F1}" type="parTrans" cxnId="{956BE941-FA70-4CB5-9675-7125DE4F0E00}">
      <dgm:prSet/>
      <dgm:spPr/>
      <dgm:t>
        <a:bodyPr/>
        <a:lstStyle/>
        <a:p>
          <a:endParaRPr lang="en-US"/>
        </a:p>
      </dgm:t>
    </dgm:pt>
    <dgm:pt modelId="{4C598775-07AA-48F1-B1D7-A4F390F2AA99}" type="sibTrans" cxnId="{956BE941-FA70-4CB5-9675-7125DE4F0E00}">
      <dgm:prSet/>
      <dgm:spPr/>
      <dgm:t>
        <a:bodyPr/>
        <a:lstStyle/>
        <a:p>
          <a:endParaRPr lang="en-US"/>
        </a:p>
      </dgm:t>
    </dgm:pt>
    <dgm:pt modelId="{A62F5451-67EC-4DE0-A849-43396EC48503}">
      <dgm:prSet/>
      <dgm:spPr/>
      <dgm:t>
        <a:bodyPr/>
        <a:lstStyle/>
        <a:p>
          <a:r>
            <a:rPr lang="en-US" dirty="0">
              <a:latin typeface="+mj-lt"/>
            </a:rPr>
            <a:t>IT WILL GIVE YOU ACCESS TO THE STUDENT TRANSCRIPT SERVICE </a:t>
          </a:r>
        </a:p>
      </dgm:t>
    </dgm:pt>
    <dgm:pt modelId="{4871717B-4CB9-455A-A0B9-BC74CBCE9B15}" type="parTrans" cxnId="{C9ABCDE5-93B8-4AA0-B63F-2F4ACA5DAB29}">
      <dgm:prSet/>
      <dgm:spPr/>
      <dgm:t>
        <a:bodyPr/>
        <a:lstStyle/>
        <a:p>
          <a:endParaRPr lang="en-US"/>
        </a:p>
      </dgm:t>
    </dgm:pt>
    <dgm:pt modelId="{C782B47B-BF5D-4C45-A0E3-63F31E7BC8BA}" type="sibTrans" cxnId="{C9ABCDE5-93B8-4AA0-B63F-2F4ACA5DAB29}">
      <dgm:prSet/>
      <dgm:spPr/>
      <dgm:t>
        <a:bodyPr/>
        <a:lstStyle/>
        <a:p>
          <a:endParaRPr lang="en-US"/>
        </a:p>
      </dgm:t>
    </dgm:pt>
    <dgm:pt modelId="{73F680E5-2BAE-4D62-B2B7-0C6D5CC15DCA}" type="pres">
      <dgm:prSet presAssocID="{6007D240-1880-4260-AEDB-CDD6E2A9399C}" presName="linear" presStyleCnt="0">
        <dgm:presLayoutVars>
          <dgm:animLvl val="lvl"/>
          <dgm:resizeHandles val="exact"/>
        </dgm:presLayoutVars>
      </dgm:prSet>
      <dgm:spPr/>
    </dgm:pt>
    <dgm:pt modelId="{1F793207-BC36-4D6E-976F-85FF30CECA5A}" type="pres">
      <dgm:prSet presAssocID="{7A561DA0-2687-40A2-8FBC-9B64EF87B054}" presName="parentText" presStyleLbl="node1" presStyleIdx="0" presStyleCnt="3">
        <dgm:presLayoutVars>
          <dgm:chMax val="0"/>
          <dgm:bulletEnabled val="1"/>
        </dgm:presLayoutVars>
      </dgm:prSet>
      <dgm:spPr/>
    </dgm:pt>
    <dgm:pt modelId="{829DA57F-4FB1-4728-B899-A4EF965B2BC1}" type="pres">
      <dgm:prSet presAssocID="{B9419E5B-41CF-426A-AD02-E80CA3A52536}" presName="spacer" presStyleCnt="0"/>
      <dgm:spPr/>
    </dgm:pt>
    <dgm:pt modelId="{1BC70999-0AE6-43A0-98B8-6EF2FF5EB9A9}" type="pres">
      <dgm:prSet presAssocID="{C3150001-8384-4971-A7DD-2F93A4AF7104}" presName="parentText" presStyleLbl="node1" presStyleIdx="1" presStyleCnt="3">
        <dgm:presLayoutVars>
          <dgm:chMax val="0"/>
          <dgm:bulletEnabled val="1"/>
        </dgm:presLayoutVars>
      </dgm:prSet>
      <dgm:spPr/>
    </dgm:pt>
    <dgm:pt modelId="{0A60AAF3-116E-46B0-81D6-20408CAB3CCF}" type="pres">
      <dgm:prSet presAssocID="{4C598775-07AA-48F1-B1D7-A4F390F2AA99}" presName="spacer" presStyleCnt="0"/>
      <dgm:spPr/>
    </dgm:pt>
    <dgm:pt modelId="{8DF07117-0B6A-4002-BF75-C396422DBBD7}" type="pres">
      <dgm:prSet presAssocID="{A62F5451-67EC-4DE0-A849-43396EC48503}" presName="parentText" presStyleLbl="node1" presStyleIdx="2" presStyleCnt="3">
        <dgm:presLayoutVars>
          <dgm:chMax val="0"/>
          <dgm:bulletEnabled val="1"/>
        </dgm:presLayoutVars>
      </dgm:prSet>
      <dgm:spPr/>
    </dgm:pt>
  </dgm:ptLst>
  <dgm:cxnLst>
    <dgm:cxn modelId="{956BE941-FA70-4CB5-9675-7125DE4F0E00}" srcId="{6007D240-1880-4260-AEDB-CDD6E2A9399C}" destId="{C3150001-8384-4971-A7DD-2F93A4AF7104}" srcOrd="1" destOrd="0" parTransId="{BD80E115-F3A6-44BB-9CC6-02D0198629F1}" sibTransId="{4C598775-07AA-48F1-B1D7-A4F390F2AA99}"/>
    <dgm:cxn modelId="{954F9744-3DF6-4541-8185-221591BE557A}" type="presOf" srcId="{A62F5451-67EC-4DE0-A849-43396EC48503}" destId="{8DF07117-0B6A-4002-BF75-C396422DBBD7}" srcOrd="0" destOrd="0" presId="urn:microsoft.com/office/officeart/2005/8/layout/vList2"/>
    <dgm:cxn modelId="{B025486A-7EAB-444E-B120-4B333EF8A858}" srcId="{6007D240-1880-4260-AEDB-CDD6E2A9399C}" destId="{7A561DA0-2687-40A2-8FBC-9B64EF87B054}" srcOrd="0" destOrd="0" parTransId="{64FDFDDB-5A15-410A-A92E-59A836CD8B53}" sibTransId="{B9419E5B-41CF-426A-AD02-E80CA3A52536}"/>
    <dgm:cxn modelId="{4F326B9A-E716-4CD3-B8D1-FF47C842C509}" type="presOf" srcId="{7A561DA0-2687-40A2-8FBC-9B64EF87B054}" destId="{1F793207-BC36-4D6E-976F-85FF30CECA5A}" srcOrd="0" destOrd="0" presId="urn:microsoft.com/office/officeart/2005/8/layout/vList2"/>
    <dgm:cxn modelId="{C22F0C9D-30A0-4F66-8D1B-22AC4B51D8A1}" type="presOf" srcId="{6007D240-1880-4260-AEDB-CDD6E2A9399C}" destId="{73F680E5-2BAE-4D62-B2B7-0C6D5CC15DCA}" srcOrd="0" destOrd="0" presId="urn:microsoft.com/office/officeart/2005/8/layout/vList2"/>
    <dgm:cxn modelId="{C9ABCDE5-93B8-4AA0-B63F-2F4ACA5DAB29}" srcId="{6007D240-1880-4260-AEDB-CDD6E2A9399C}" destId="{A62F5451-67EC-4DE0-A849-43396EC48503}" srcOrd="2" destOrd="0" parTransId="{4871717B-4CB9-455A-A0B9-BC74CBCE9B15}" sibTransId="{C782B47B-BF5D-4C45-A0E3-63F31E7BC8BA}"/>
    <dgm:cxn modelId="{13A878FE-59B8-42EF-AF2C-E2B6EE7F85CC}" type="presOf" srcId="{C3150001-8384-4971-A7DD-2F93A4AF7104}" destId="{1BC70999-0AE6-43A0-98B8-6EF2FF5EB9A9}" srcOrd="0" destOrd="0" presId="urn:microsoft.com/office/officeart/2005/8/layout/vList2"/>
    <dgm:cxn modelId="{79648152-30AB-4669-B9BC-89C28ADC869F}" type="presParOf" srcId="{73F680E5-2BAE-4D62-B2B7-0C6D5CC15DCA}" destId="{1F793207-BC36-4D6E-976F-85FF30CECA5A}" srcOrd="0" destOrd="0" presId="urn:microsoft.com/office/officeart/2005/8/layout/vList2"/>
    <dgm:cxn modelId="{5C48A32B-9286-4E44-9D33-66F91C7131F9}" type="presParOf" srcId="{73F680E5-2BAE-4D62-B2B7-0C6D5CC15DCA}" destId="{829DA57F-4FB1-4728-B899-A4EF965B2BC1}" srcOrd="1" destOrd="0" presId="urn:microsoft.com/office/officeart/2005/8/layout/vList2"/>
    <dgm:cxn modelId="{D3D36C4B-38B2-44FE-AC20-61BCDB657CD8}" type="presParOf" srcId="{73F680E5-2BAE-4D62-B2B7-0C6D5CC15DCA}" destId="{1BC70999-0AE6-43A0-98B8-6EF2FF5EB9A9}" srcOrd="2" destOrd="0" presId="urn:microsoft.com/office/officeart/2005/8/layout/vList2"/>
    <dgm:cxn modelId="{67D8AB38-E031-4F22-BA51-846BCED4FF33}" type="presParOf" srcId="{73F680E5-2BAE-4D62-B2B7-0C6D5CC15DCA}" destId="{0A60AAF3-116E-46B0-81D6-20408CAB3CCF}" srcOrd="3" destOrd="0" presId="urn:microsoft.com/office/officeart/2005/8/layout/vList2"/>
    <dgm:cxn modelId="{F17253C0-7C55-4924-B9AD-42BAEFFE606F}" type="presParOf" srcId="{73F680E5-2BAE-4D62-B2B7-0C6D5CC15DCA}" destId="{8DF07117-0B6A-4002-BF75-C396422DBBD7}"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793207-BC36-4D6E-976F-85FF30CECA5A}">
      <dsp:nvSpPr>
        <dsp:cNvPr id="0" name=""/>
        <dsp:cNvSpPr/>
      </dsp:nvSpPr>
      <dsp:spPr>
        <a:xfrm>
          <a:off x="0" y="29656"/>
          <a:ext cx="10041695" cy="1325171"/>
        </a:xfrm>
        <a:prstGeom prst="roundRect">
          <a:avLst/>
        </a:prstGeom>
        <a:gradFill rotWithShape="0">
          <a:gsLst>
            <a:gs pos="0">
              <a:schemeClr val="dk2">
                <a:hueOff val="0"/>
                <a:satOff val="0"/>
                <a:lumOff val="0"/>
                <a:alphaOff val="0"/>
                <a:tint val="96000"/>
                <a:lumMod val="104000"/>
              </a:schemeClr>
            </a:gs>
            <a:gs pos="100000">
              <a:schemeClr val="dk2">
                <a:hueOff val="0"/>
                <a:satOff val="0"/>
                <a:lumOff val="0"/>
                <a:alphaOff val="0"/>
                <a:shade val="84000"/>
                <a:lumMod val="84000"/>
              </a:schemeClr>
            </a:gs>
          </a:gsLst>
          <a:lin ang="5400000" scaled="0"/>
        </a:gra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latin typeface="+mj-lt"/>
            </a:rPr>
            <a:t>WWW.STUDENTTRANSCRIPTS.GOV.BC.CA</a:t>
          </a:r>
        </a:p>
      </dsp:txBody>
      <dsp:txXfrm>
        <a:off x="64690" y="94346"/>
        <a:ext cx="9912315" cy="1195791"/>
      </dsp:txXfrm>
    </dsp:sp>
    <dsp:sp modelId="{1BC70999-0AE6-43A0-98B8-6EF2FF5EB9A9}">
      <dsp:nvSpPr>
        <dsp:cNvPr id="0" name=""/>
        <dsp:cNvSpPr/>
      </dsp:nvSpPr>
      <dsp:spPr>
        <a:xfrm>
          <a:off x="0" y="1452747"/>
          <a:ext cx="10041695" cy="1325171"/>
        </a:xfrm>
        <a:prstGeom prst="roundRect">
          <a:avLst/>
        </a:prstGeom>
        <a:gradFill rotWithShape="0">
          <a:gsLst>
            <a:gs pos="0">
              <a:schemeClr val="dk2">
                <a:hueOff val="0"/>
                <a:satOff val="0"/>
                <a:lumOff val="0"/>
                <a:alphaOff val="0"/>
                <a:tint val="96000"/>
                <a:lumMod val="104000"/>
              </a:schemeClr>
            </a:gs>
            <a:gs pos="100000">
              <a:schemeClr val="dk2">
                <a:hueOff val="0"/>
                <a:satOff val="0"/>
                <a:lumOff val="0"/>
                <a:alphaOff val="0"/>
                <a:shade val="84000"/>
                <a:lumMod val="84000"/>
              </a:schemeClr>
            </a:gs>
          </a:gsLst>
          <a:lin ang="5400000" scaled="0"/>
        </a:gra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latin typeface="+mj-lt"/>
            </a:rPr>
            <a:t>REGISTER FOR A BASIC BCEID</a:t>
          </a:r>
        </a:p>
      </dsp:txBody>
      <dsp:txXfrm>
        <a:off x="64690" y="1517437"/>
        <a:ext cx="9912315" cy="1195791"/>
      </dsp:txXfrm>
    </dsp:sp>
    <dsp:sp modelId="{8DF07117-0B6A-4002-BF75-C396422DBBD7}">
      <dsp:nvSpPr>
        <dsp:cNvPr id="0" name=""/>
        <dsp:cNvSpPr/>
      </dsp:nvSpPr>
      <dsp:spPr>
        <a:xfrm>
          <a:off x="0" y="2875838"/>
          <a:ext cx="10041695" cy="1325171"/>
        </a:xfrm>
        <a:prstGeom prst="roundRect">
          <a:avLst/>
        </a:prstGeom>
        <a:gradFill rotWithShape="0">
          <a:gsLst>
            <a:gs pos="0">
              <a:schemeClr val="dk2">
                <a:hueOff val="0"/>
                <a:satOff val="0"/>
                <a:lumOff val="0"/>
                <a:alphaOff val="0"/>
                <a:tint val="96000"/>
                <a:lumMod val="104000"/>
              </a:schemeClr>
            </a:gs>
            <a:gs pos="100000">
              <a:schemeClr val="dk2">
                <a:hueOff val="0"/>
                <a:satOff val="0"/>
                <a:lumOff val="0"/>
                <a:alphaOff val="0"/>
                <a:shade val="84000"/>
                <a:lumMod val="84000"/>
              </a:schemeClr>
            </a:gs>
          </a:gsLst>
          <a:lin ang="5400000" scaled="0"/>
        </a:gra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latin typeface="+mj-lt"/>
            </a:rPr>
            <a:t>IT WILL GIVE YOU ACCESS TO THE STUDENT TRANSCRIPT SERVICE </a:t>
          </a:r>
        </a:p>
      </dsp:txBody>
      <dsp:txXfrm>
        <a:off x="64690" y="2940528"/>
        <a:ext cx="9912315" cy="119579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866786"/>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040" y="4473892"/>
            <a:ext cx="5608320" cy="3660458"/>
          </a:xfrm>
          <a:prstGeom prst="rect">
            <a:avLst/>
          </a:prstGeom>
        </p:spPr>
        <p:txBody>
          <a:bodyPr lIns="39136" tIns="19568" rIns="39136" bIns="19568"/>
          <a:lstStyle/>
          <a:p>
            <a:endParaRPr lang="en-CA"/>
          </a:p>
        </p:txBody>
      </p:sp>
    </p:spTree>
    <p:extLst>
      <p:ext uri="{BB962C8B-B14F-4D97-AF65-F5344CB8AC3E}">
        <p14:creationId xmlns:p14="http://schemas.microsoft.com/office/powerpoint/2010/main" val="3186754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7" name="Freeform: Shape 6">
            <a:extLst>
              <a:ext uri="{FF2B5EF4-FFF2-40B4-BE49-F238E27FC236}">
                <a16:creationId xmlns:a16="http://schemas.microsoft.com/office/drawing/2014/main" id="{C5D7591D-335E-D014-AD58-D9D8E1878A7E}"/>
              </a:ext>
            </a:extLst>
          </p:cNvPr>
          <p:cNvSpPr/>
          <p:nvPr userDrawn="1"/>
        </p:nvSpPr>
        <p:spPr>
          <a:xfrm>
            <a:off x="1600201" y="1153228"/>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8" name="Freeform: Shape 7">
            <a:extLst>
              <a:ext uri="{FF2B5EF4-FFF2-40B4-BE49-F238E27FC236}">
                <a16:creationId xmlns:a16="http://schemas.microsoft.com/office/drawing/2014/main" id="{E14274E0-839E-E195-CD3A-BA5021144AC8}"/>
              </a:ext>
            </a:extLst>
          </p:cNvPr>
          <p:cNvSpPr/>
          <p:nvPr userDrawn="1"/>
        </p:nvSpPr>
        <p:spPr>
          <a:xfrm>
            <a:off x="2795588"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Tree>
    <p:extLst>
      <p:ext uri="{BB962C8B-B14F-4D97-AF65-F5344CB8AC3E}">
        <p14:creationId xmlns:p14="http://schemas.microsoft.com/office/powerpoint/2010/main" val="2196952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11/6/2025</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644603034"/>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11/6/2025</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2783902442"/>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11/6/2025</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87425351"/>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11/6/2025</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2687397032"/>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11/6/2025</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2238832283"/>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11/6/2025</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410574111"/>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11/6/2025</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4258033795"/>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11/6/2025</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176412017"/>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3D9E-9381-3D11-B31A-1BF5C97F35B0}"/>
              </a:ext>
            </a:extLst>
          </p:cNvPr>
          <p:cNvGrpSpPr/>
          <p:nvPr userDrawn="1"/>
        </p:nvGrpSpPr>
        <p:grpSpPr>
          <a:xfrm>
            <a:off x="6452303" y="3405019"/>
            <a:ext cx="5739697" cy="3467971"/>
            <a:chOff x="5009037" y="2525712"/>
            <a:chExt cx="7170193" cy="4332288"/>
          </a:xfrm>
        </p:grpSpPr>
        <p:sp>
          <p:nvSpPr>
            <p:cNvPr id="7" name="Freeform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8" name="Freeform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a:p>
          </p:txBody>
        </p:sp>
      </p:grpSp>
      <p:grpSp>
        <p:nvGrpSpPr>
          <p:cNvPr id="9" name="Group 8">
            <a:extLst>
              <a:ext uri="{FF2B5EF4-FFF2-40B4-BE49-F238E27FC236}">
                <a16:creationId xmlns:a16="http://schemas.microsoft.com/office/drawing/2014/main" id="{0F297964-0B81-31DC-6D6D-1414832238B1}"/>
              </a:ext>
            </a:extLst>
          </p:cNvPr>
          <p:cNvGrpSpPr/>
          <p:nvPr userDrawn="1"/>
        </p:nvGrpSpPr>
        <p:grpSpPr>
          <a:xfrm flipH="1" flipV="1">
            <a:off x="6465610" y="0"/>
            <a:ext cx="5739697" cy="3467971"/>
            <a:chOff x="5183405" y="2678112"/>
            <a:chExt cx="7170193" cy="4332288"/>
          </a:xfrm>
        </p:grpSpPr>
        <p:sp>
          <p:nvSpPr>
            <p:cNvPr id="10" name="Freeform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1" name="Freeform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a:p>
          </p:txBody>
        </p:sp>
      </p:grpSp>
      <p:sp>
        <p:nvSpPr>
          <p:cNvPr id="14" name="Image 2" descr="preencoded.png">
            <a:extLst>
              <a:ext uri="{FF2B5EF4-FFF2-40B4-BE49-F238E27FC236}">
                <a16:creationId xmlns:a16="http://schemas.microsoft.com/office/drawing/2014/main" id="{EFFAEAD9-58A9-096B-C6D0-58F7AD08EB20}"/>
              </a:ext>
            </a:extLst>
          </p:cNvPr>
          <p:cNvSpPr/>
          <p:nvPr/>
        </p:nvSpPr>
        <p:spPr>
          <a:xfrm>
            <a:off x="7642518" y="4577658"/>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a:p>
        </p:txBody>
      </p:sp>
      <p:sp>
        <p:nvSpPr>
          <p:cNvPr id="2" name="Title 1">
            <a:extLst>
              <a:ext uri="{FF2B5EF4-FFF2-40B4-BE49-F238E27FC236}">
                <a16:creationId xmlns:a16="http://schemas.microsoft.com/office/drawing/2014/main" id="{9A1CFBBA-B680-A6A7-3C4B-5FEAC4253283}"/>
              </a:ext>
            </a:extLst>
          </p:cNvPr>
          <p:cNvSpPr>
            <a:spLocks noGrp="1"/>
          </p:cNvSpPr>
          <p:nvPr>
            <p:ph type="title"/>
          </p:nvPr>
        </p:nvSpPr>
        <p:spPr>
          <a:xfrm>
            <a:off x="1499616" y="1901952"/>
            <a:ext cx="5693664" cy="768096"/>
          </a:xfrm>
        </p:spPr>
        <p:txBody>
          <a:bodyPr>
            <a:noAutofit/>
          </a:bodyPr>
          <a:lstStyle>
            <a:lvl1pPr algn="l">
              <a:lnSpc>
                <a:spcPct val="100000"/>
              </a:lnSpc>
              <a:defRPr/>
            </a:lvl1pPr>
          </a:lstStyle>
          <a:p>
            <a:r>
              <a:rPr lang="en-US"/>
              <a:t>Click to edit Master title style</a:t>
            </a:r>
          </a:p>
        </p:txBody>
      </p:sp>
      <p:sp>
        <p:nvSpPr>
          <p:cNvPr id="13" name="Content Placeholder 2">
            <a:extLst>
              <a:ext uri="{FF2B5EF4-FFF2-40B4-BE49-F238E27FC236}">
                <a16:creationId xmlns:a16="http://schemas.microsoft.com/office/drawing/2014/main" id="{72386C43-DD10-E892-08AD-D6F4AE9617DD}"/>
              </a:ext>
            </a:extLst>
          </p:cNvPr>
          <p:cNvSpPr>
            <a:spLocks noGrp="1"/>
          </p:cNvSpPr>
          <p:nvPr>
            <p:ph idx="1"/>
          </p:nvPr>
        </p:nvSpPr>
        <p:spPr>
          <a:xfrm>
            <a:off x="1499616" y="2770632"/>
            <a:ext cx="5693664" cy="3122168"/>
          </a:xfrm>
        </p:spPr>
        <p:txBody>
          <a:bodyPr>
            <a:noAutofit/>
          </a:bodyPr>
          <a:lstStyle>
            <a:lvl1pPr marL="0" indent="0">
              <a:lnSpc>
                <a:spcPct val="150000"/>
              </a:lnSpc>
              <a:spcBef>
                <a:spcPts val="0"/>
              </a:spcBef>
              <a:buNone/>
              <a:defRPr sz="2400"/>
            </a:lvl1pPr>
            <a:lvl2pPr marL="347472">
              <a:lnSpc>
                <a:spcPct val="150000"/>
              </a:lnSpc>
              <a:spcBef>
                <a:spcPts val="0"/>
              </a:spcBef>
              <a:defRPr sz="2000"/>
            </a:lvl2pPr>
            <a:lvl3pPr marL="685800">
              <a:lnSpc>
                <a:spcPct val="150000"/>
              </a:lnSpc>
              <a:spcBef>
                <a:spcPts val="0"/>
              </a:spcBef>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339645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B0C0F070-237F-C60F-3458-4D4D9BA0A222}"/>
              </a:ext>
            </a:extLst>
          </p:cNvPr>
          <p:cNvSpPr/>
          <p:nvPr userDrawn="1"/>
        </p:nvSpPr>
        <p:spPr>
          <a:xfrm>
            <a:off x="9866106" y="0"/>
            <a:ext cx="2325894" cy="2180854"/>
          </a:xfrm>
          <a:custGeom>
            <a:avLst/>
            <a:gdLst>
              <a:gd name="connsiteX0" fmla="*/ 2066927 w 2325894"/>
              <a:gd name="connsiteY0" fmla="*/ 0 h 2180854"/>
              <a:gd name="connsiteX1" fmla="*/ 2098882 w 2325894"/>
              <a:gd name="connsiteY1" fmla="*/ 0 h 2180854"/>
              <a:gd name="connsiteX2" fmla="*/ 2128893 w 2325894"/>
              <a:gd name="connsiteY2" fmla="*/ 44463 h 2180854"/>
              <a:gd name="connsiteX3" fmla="*/ 2269798 w 2325894"/>
              <a:gd name="connsiteY3" fmla="*/ 120493 h 2180854"/>
              <a:gd name="connsiteX4" fmla="*/ 2325894 w 2325894"/>
              <a:gd name="connsiteY4" fmla="*/ 126162 h 2180854"/>
              <a:gd name="connsiteX5" fmla="*/ 2325894 w 2325894"/>
              <a:gd name="connsiteY5" fmla="*/ 149263 h 2180854"/>
              <a:gd name="connsiteX6" fmla="*/ 2265120 w 2325894"/>
              <a:gd name="connsiteY6" fmla="*/ 143117 h 2180854"/>
              <a:gd name="connsiteX7" fmla="*/ 2075647 w 2325894"/>
              <a:gd name="connsiteY7" fmla="*/ 16048 h 2180854"/>
              <a:gd name="connsiteX8" fmla="*/ 1926448 w 2325894"/>
              <a:gd name="connsiteY8" fmla="*/ 0 h 2180854"/>
              <a:gd name="connsiteX9" fmla="*/ 1950522 w 2325894"/>
              <a:gd name="connsiteY9" fmla="*/ 0 h 2180854"/>
              <a:gd name="connsiteX10" fmla="*/ 1952130 w 2325894"/>
              <a:gd name="connsiteY10" fmla="*/ 5167 h 2180854"/>
              <a:gd name="connsiteX11" fmla="*/ 2244242 w 2325894"/>
              <a:gd name="connsiteY11" fmla="*/ 244834 h 2180854"/>
              <a:gd name="connsiteX12" fmla="*/ 2325894 w 2325894"/>
              <a:gd name="connsiteY12" fmla="*/ 253091 h 2180854"/>
              <a:gd name="connsiteX13" fmla="*/ 2325894 w 2325894"/>
              <a:gd name="connsiteY13" fmla="*/ 276192 h 2180854"/>
              <a:gd name="connsiteX14" fmla="*/ 2239598 w 2325894"/>
              <a:gd name="connsiteY14" fmla="*/ 267464 h 2180854"/>
              <a:gd name="connsiteX15" fmla="*/ 1930848 w 2325894"/>
              <a:gd name="connsiteY15" fmla="*/ 14141 h 2180854"/>
              <a:gd name="connsiteX16" fmla="*/ 1794114 w 2325894"/>
              <a:gd name="connsiteY16" fmla="*/ 0 h 2180854"/>
              <a:gd name="connsiteX17" fmla="*/ 1818202 w 2325894"/>
              <a:gd name="connsiteY17" fmla="*/ 0 h 2180854"/>
              <a:gd name="connsiteX18" fmla="*/ 1835170 w 2325894"/>
              <a:gd name="connsiteY18" fmla="*/ 54535 h 2180854"/>
              <a:gd name="connsiteX19" fmla="*/ 2218687 w 2325894"/>
              <a:gd name="connsiteY19" fmla="*/ 369191 h 2180854"/>
              <a:gd name="connsiteX20" fmla="*/ 2325894 w 2325894"/>
              <a:gd name="connsiteY20" fmla="*/ 380032 h 2180854"/>
              <a:gd name="connsiteX21" fmla="*/ 2325894 w 2325894"/>
              <a:gd name="connsiteY21" fmla="*/ 403132 h 2180854"/>
              <a:gd name="connsiteX22" fmla="*/ 2214043 w 2325894"/>
              <a:gd name="connsiteY22" fmla="*/ 391825 h 2180854"/>
              <a:gd name="connsiteX23" fmla="*/ 1813889 w 2325894"/>
              <a:gd name="connsiteY23" fmla="*/ 63559 h 2180854"/>
              <a:gd name="connsiteX24" fmla="*/ 1661683 w 2325894"/>
              <a:gd name="connsiteY24" fmla="*/ 0 h 2180854"/>
              <a:gd name="connsiteX25" fmla="*/ 1685874 w 2325894"/>
              <a:gd name="connsiteY25" fmla="*/ 0 h 2180854"/>
              <a:gd name="connsiteX26" fmla="*/ 1718212 w 2325894"/>
              <a:gd name="connsiteY26" fmla="*/ 103965 h 2180854"/>
              <a:gd name="connsiteX27" fmla="*/ 2193133 w 2325894"/>
              <a:gd name="connsiteY27" fmla="*/ 493659 h 2180854"/>
              <a:gd name="connsiteX28" fmla="*/ 2325894 w 2325894"/>
              <a:gd name="connsiteY28" fmla="*/ 507083 h 2180854"/>
              <a:gd name="connsiteX29" fmla="*/ 2325894 w 2325894"/>
              <a:gd name="connsiteY29" fmla="*/ 530183 h 2180854"/>
              <a:gd name="connsiteX30" fmla="*/ 2188450 w 2325894"/>
              <a:gd name="connsiteY30" fmla="*/ 516288 h 2180854"/>
              <a:gd name="connsiteX31" fmla="*/ 1696817 w 2325894"/>
              <a:gd name="connsiteY31" fmla="*/ 112939 h 2180854"/>
              <a:gd name="connsiteX32" fmla="*/ 1531553 w 2325894"/>
              <a:gd name="connsiteY32" fmla="*/ 0 h 2180854"/>
              <a:gd name="connsiteX33" fmla="*/ 1554659 w 2325894"/>
              <a:gd name="connsiteY33" fmla="*/ 0 h 2180854"/>
              <a:gd name="connsiteX34" fmla="*/ 1555243 w 2325894"/>
              <a:gd name="connsiteY34" fmla="*/ 5776 h 2180854"/>
              <a:gd name="connsiteX35" fmla="*/ 2245588 w 2325894"/>
              <a:gd name="connsiteY35" fmla="*/ 629962 h 2180854"/>
              <a:gd name="connsiteX36" fmla="*/ 2325894 w 2325894"/>
              <a:gd name="connsiteY36" fmla="*/ 634030 h 2180854"/>
              <a:gd name="connsiteX37" fmla="*/ 2325894 w 2325894"/>
              <a:gd name="connsiteY37" fmla="*/ 657131 h 2180854"/>
              <a:gd name="connsiteX38" fmla="*/ 2243214 w 2325894"/>
              <a:gd name="connsiteY38" fmla="*/ 652943 h 2180854"/>
              <a:gd name="connsiteX39" fmla="*/ 1532607 w 2325894"/>
              <a:gd name="connsiteY39" fmla="*/ 10419 h 2180854"/>
              <a:gd name="connsiteX40" fmla="*/ 1404609 w 2325894"/>
              <a:gd name="connsiteY40" fmla="*/ 0 h 2180854"/>
              <a:gd name="connsiteX41" fmla="*/ 1427709 w 2325894"/>
              <a:gd name="connsiteY41" fmla="*/ 0 h 2180854"/>
              <a:gd name="connsiteX42" fmla="*/ 1430873 w 2325894"/>
              <a:gd name="connsiteY42" fmla="*/ 31287 h 2180854"/>
              <a:gd name="connsiteX43" fmla="*/ 2232606 w 2325894"/>
              <a:gd name="connsiteY43" fmla="*/ 756233 h 2180854"/>
              <a:gd name="connsiteX44" fmla="*/ 2325894 w 2325894"/>
              <a:gd name="connsiteY44" fmla="*/ 760959 h 2180854"/>
              <a:gd name="connsiteX45" fmla="*/ 2325894 w 2325894"/>
              <a:gd name="connsiteY45" fmla="*/ 784060 h 2180854"/>
              <a:gd name="connsiteX46" fmla="*/ 2230270 w 2325894"/>
              <a:gd name="connsiteY46" fmla="*/ 779216 h 2180854"/>
              <a:gd name="connsiteX47" fmla="*/ 1408246 w 2325894"/>
              <a:gd name="connsiteY47" fmla="*/ 35964 h 2180854"/>
              <a:gd name="connsiteX48" fmla="*/ 1274343 w 2325894"/>
              <a:gd name="connsiteY48" fmla="*/ 0 h 2180854"/>
              <a:gd name="connsiteX49" fmla="*/ 1300756 w 2325894"/>
              <a:gd name="connsiteY49" fmla="*/ 0 h 2180854"/>
              <a:gd name="connsiteX50" fmla="*/ 1306507 w 2325894"/>
              <a:gd name="connsiteY50" fmla="*/ 56884 h 2180854"/>
              <a:gd name="connsiteX51" fmla="*/ 2219643 w 2325894"/>
              <a:gd name="connsiteY51" fmla="*/ 882640 h 2180854"/>
              <a:gd name="connsiteX52" fmla="*/ 2325894 w 2325894"/>
              <a:gd name="connsiteY52" fmla="*/ 888022 h 2180854"/>
              <a:gd name="connsiteX53" fmla="*/ 2325894 w 2325894"/>
              <a:gd name="connsiteY53" fmla="*/ 911123 h 2180854"/>
              <a:gd name="connsiteX54" fmla="*/ 2217286 w 2325894"/>
              <a:gd name="connsiteY54" fmla="*/ 905621 h 2180854"/>
              <a:gd name="connsiteX55" fmla="*/ 1283761 w 2325894"/>
              <a:gd name="connsiteY55" fmla="*/ 61528 h 2180854"/>
              <a:gd name="connsiteX56" fmla="*/ 1146071 w 2325894"/>
              <a:gd name="connsiteY56" fmla="*/ 0 h 2180854"/>
              <a:gd name="connsiteX57" fmla="*/ 1169414 w 2325894"/>
              <a:gd name="connsiteY57" fmla="*/ 0 h 2180854"/>
              <a:gd name="connsiteX58" fmla="*/ 1182030 w 2325894"/>
              <a:gd name="connsiteY58" fmla="*/ 82429 h 2180854"/>
              <a:gd name="connsiteX59" fmla="*/ 2206679 w 2325894"/>
              <a:gd name="connsiteY59" fmla="*/ 1008912 h 2180854"/>
              <a:gd name="connsiteX60" fmla="*/ 2325894 w 2325894"/>
              <a:gd name="connsiteY60" fmla="*/ 1014951 h 2180854"/>
              <a:gd name="connsiteX61" fmla="*/ 2325894 w 2325894"/>
              <a:gd name="connsiteY61" fmla="*/ 1038052 h 2180854"/>
              <a:gd name="connsiteX62" fmla="*/ 2204323 w 2325894"/>
              <a:gd name="connsiteY62" fmla="*/ 1031893 h 2180854"/>
              <a:gd name="connsiteX63" fmla="*/ 1159398 w 2325894"/>
              <a:gd name="connsiteY63" fmla="*/ 87072 h 2180854"/>
              <a:gd name="connsiteX64" fmla="*/ 1017789 w 2325894"/>
              <a:gd name="connsiteY64" fmla="*/ 0 h 2180854"/>
              <a:gd name="connsiteX65" fmla="*/ 1041132 w 2325894"/>
              <a:gd name="connsiteY65" fmla="*/ 0 h 2180854"/>
              <a:gd name="connsiteX66" fmla="*/ 1057661 w 2325894"/>
              <a:gd name="connsiteY66" fmla="*/ 107992 h 2180854"/>
              <a:gd name="connsiteX67" fmla="*/ 2193716 w 2325894"/>
              <a:gd name="connsiteY67" fmla="*/ 1135208 h 2180854"/>
              <a:gd name="connsiteX68" fmla="*/ 2325894 w 2325894"/>
              <a:gd name="connsiteY68" fmla="*/ 1141903 h 2180854"/>
              <a:gd name="connsiteX69" fmla="*/ 2325894 w 2325894"/>
              <a:gd name="connsiteY69" fmla="*/ 1165004 h 2180854"/>
              <a:gd name="connsiteX70" fmla="*/ 2191361 w 2325894"/>
              <a:gd name="connsiteY70" fmla="*/ 1158189 h 2180854"/>
              <a:gd name="connsiteX71" fmla="*/ 1035029 w 2325894"/>
              <a:gd name="connsiteY71" fmla="*/ 112636 h 2180854"/>
              <a:gd name="connsiteX72" fmla="*/ 889397 w 2325894"/>
              <a:gd name="connsiteY72" fmla="*/ 0 h 2180854"/>
              <a:gd name="connsiteX73" fmla="*/ 912837 w 2325894"/>
              <a:gd name="connsiteY73" fmla="*/ 0 h 2180854"/>
              <a:gd name="connsiteX74" fmla="*/ 933296 w 2325894"/>
              <a:gd name="connsiteY74" fmla="*/ 133667 h 2180854"/>
              <a:gd name="connsiteX75" fmla="*/ 2180754 w 2325894"/>
              <a:gd name="connsiteY75" fmla="*/ 1261608 h 2180854"/>
              <a:gd name="connsiteX76" fmla="*/ 2325894 w 2325894"/>
              <a:gd name="connsiteY76" fmla="*/ 1268960 h 2180854"/>
              <a:gd name="connsiteX77" fmla="*/ 2325894 w 2325894"/>
              <a:gd name="connsiteY77" fmla="*/ 1292061 h 2180854"/>
              <a:gd name="connsiteX78" fmla="*/ 2178378 w 2325894"/>
              <a:gd name="connsiteY78" fmla="*/ 1284588 h 2180854"/>
              <a:gd name="connsiteX79" fmla="*/ 910550 w 2325894"/>
              <a:gd name="connsiteY79" fmla="*/ 138199 h 2180854"/>
              <a:gd name="connsiteX80" fmla="*/ 761929 w 2325894"/>
              <a:gd name="connsiteY80" fmla="*/ 0 h 2180854"/>
              <a:gd name="connsiteX81" fmla="*/ 785032 w 2325894"/>
              <a:gd name="connsiteY81" fmla="*/ 0 h 2180854"/>
              <a:gd name="connsiteX82" fmla="*/ 785312 w 2325894"/>
              <a:gd name="connsiteY82" fmla="*/ 5523 h 2180854"/>
              <a:gd name="connsiteX83" fmla="*/ 2167790 w 2325894"/>
              <a:gd name="connsiteY83" fmla="*/ 1387884 h 2180854"/>
              <a:gd name="connsiteX84" fmla="*/ 2325894 w 2325894"/>
              <a:gd name="connsiteY84" fmla="*/ 1395894 h 2180854"/>
              <a:gd name="connsiteX85" fmla="*/ 2325894 w 2325894"/>
              <a:gd name="connsiteY85" fmla="*/ 1418995 h 2180854"/>
              <a:gd name="connsiteX86" fmla="*/ 2165434 w 2325894"/>
              <a:gd name="connsiteY86" fmla="*/ 1410866 h 2180854"/>
              <a:gd name="connsiteX87" fmla="*/ 762328 w 2325894"/>
              <a:gd name="connsiteY87" fmla="*/ 7877 h 2180854"/>
              <a:gd name="connsiteX88" fmla="*/ 634980 w 2325894"/>
              <a:gd name="connsiteY88" fmla="*/ 0 h 2180854"/>
              <a:gd name="connsiteX89" fmla="*/ 658083 w 2325894"/>
              <a:gd name="connsiteY89" fmla="*/ 0 h 2180854"/>
              <a:gd name="connsiteX90" fmla="*/ 659019 w 2325894"/>
              <a:gd name="connsiteY90" fmla="*/ 18476 h 2180854"/>
              <a:gd name="connsiteX91" fmla="*/ 2154827 w 2325894"/>
              <a:gd name="connsiteY91" fmla="*/ 1514157 h 2180854"/>
              <a:gd name="connsiteX92" fmla="*/ 2325894 w 2325894"/>
              <a:gd name="connsiteY92" fmla="*/ 1522823 h 2180854"/>
              <a:gd name="connsiteX93" fmla="*/ 2325894 w 2325894"/>
              <a:gd name="connsiteY93" fmla="*/ 1545924 h 2180854"/>
              <a:gd name="connsiteX94" fmla="*/ 2152472 w 2325894"/>
              <a:gd name="connsiteY94" fmla="*/ 1537138 h 2180854"/>
              <a:gd name="connsiteX95" fmla="*/ 636036 w 2325894"/>
              <a:gd name="connsiteY95" fmla="*/ 20831 h 2180854"/>
              <a:gd name="connsiteX96" fmla="*/ 507911 w 2325894"/>
              <a:gd name="connsiteY96" fmla="*/ 0 h 2180854"/>
              <a:gd name="connsiteX97" fmla="*/ 531128 w 2325894"/>
              <a:gd name="connsiteY97" fmla="*/ 0 h 2180854"/>
              <a:gd name="connsiteX98" fmla="*/ 532727 w 2325894"/>
              <a:gd name="connsiteY98" fmla="*/ 31559 h 2180854"/>
              <a:gd name="connsiteX99" fmla="*/ 2141864 w 2325894"/>
              <a:gd name="connsiteY99" fmla="*/ 1640562 h 2180854"/>
              <a:gd name="connsiteX100" fmla="*/ 2325894 w 2325894"/>
              <a:gd name="connsiteY100" fmla="*/ 1649885 h 2180854"/>
              <a:gd name="connsiteX101" fmla="*/ 2325894 w 2325894"/>
              <a:gd name="connsiteY101" fmla="*/ 1672981 h 2180854"/>
              <a:gd name="connsiteX102" fmla="*/ 2139488 w 2325894"/>
              <a:gd name="connsiteY102" fmla="*/ 1663539 h 2180854"/>
              <a:gd name="connsiteX103" fmla="*/ 509624 w 2325894"/>
              <a:gd name="connsiteY103" fmla="*/ 33818 h 2180854"/>
              <a:gd name="connsiteX104" fmla="*/ 380961 w 2325894"/>
              <a:gd name="connsiteY104" fmla="*/ 0 h 2180854"/>
              <a:gd name="connsiteX105" fmla="*/ 404065 w 2325894"/>
              <a:gd name="connsiteY105" fmla="*/ 0 h 2180854"/>
              <a:gd name="connsiteX106" fmla="*/ 406316 w 2325894"/>
              <a:gd name="connsiteY106" fmla="*/ 44437 h 2180854"/>
              <a:gd name="connsiteX107" fmla="*/ 2128900 w 2325894"/>
              <a:gd name="connsiteY107" fmla="*/ 1766854 h 2180854"/>
              <a:gd name="connsiteX108" fmla="*/ 2325894 w 2325894"/>
              <a:gd name="connsiteY108" fmla="*/ 1776833 h 2180854"/>
              <a:gd name="connsiteX109" fmla="*/ 2325894 w 2325894"/>
              <a:gd name="connsiteY109" fmla="*/ 1799934 h 2180854"/>
              <a:gd name="connsiteX110" fmla="*/ 2126525 w 2325894"/>
              <a:gd name="connsiteY110" fmla="*/ 1789835 h 2180854"/>
              <a:gd name="connsiteX111" fmla="*/ 383332 w 2325894"/>
              <a:gd name="connsiteY111" fmla="*/ 46792 h 2180854"/>
              <a:gd name="connsiteX112" fmla="*/ 254013 w 2325894"/>
              <a:gd name="connsiteY112" fmla="*/ 0 h 2180854"/>
              <a:gd name="connsiteX113" fmla="*/ 277116 w 2325894"/>
              <a:gd name="connsiteY113" fmla="*/ 0 h 2180854"/>
              <a:gd name="connsiteX114" fmla="*/ 280023 w 2325894"/>
              <a:gd name="connsiteY114" fmla="*/ 57371 h 2180854"/>
              <a:gd name="connsiteX115" fmla="*/ 2115917 w 2325894"/>
              <a:gd name="connsiteY115" fmla="*/ 1893125 h 2180854"/>
              <a:gd name="connsiteX116" fmla="*/ 2325894 w 2325894"/>
              <a:gd name="connsiteY116" fmla="*/ 1903762 h 2180854"/>
              <a:gd name="connsiteX117" fmla="*/ 2325894 w 2325894"/>
              <a:gd name="connsiteY117" fmla="*/ 1926863 h 2180854"/>
              <a:gd name="connsiteX118" fmla="*/ 2113563 w 2325894"/>
              <a:gd name="connsiteY118" fmla="*/ 1916107 h 2180854"/>
              <a:gd name="connsiteX119" fmla="*/ 257040 w 2325894"/>
              <a:gd name="connsiteY119" fmla="*/ 59745 h 2180854"/>
              <a:gd name="connsiteX120" fmla="*/ 126949 w 2325894"/>
              <a:gd name="connsiteY120" fmla="*/ 0 h 2180854"/>
              <a:gd name="connsiteX121" fmla="*/ 150160 w 2325894"/>
              <a:gd name="connsiteY121" fmla="*/ 0 h 2180854"/>
              <a:gd name="connsiteX122" fmla="*/ 153729 w 2325894"/>
              <a:gd name="connsiteY122" fmla="*/ 70454 h 2180854"/>
              <a:gd name="connsiteX123" fmla="*/ 2102955 w 2325894"/>
              <a:gd name="connsiteY123" fmla="*/ 2019530 h 2180854"/>
              <a:gd name="connsiteX124" fmla="*/ 2325894 w 2325894"/>
              <a:gd name="connsiteY124" fmla="*/ 2030824 h 2180854"/>
              <a:gd name="connsiteX125" fmla="*/ 2325894 w 2325894"/>
              <a:gd name="connsiteY125" fmla="*/ 2053925 h 2180854"/>
              <a:gd name="connsiteX126" fmla="*/ 2100598 w 2325894"/>
              <a:gd name="connsiteY126" fmla="*/ 2042512 h 2180854"/>
              <a:gd name="connsiteX127" fmla="*/ 130633 w 2325894"/>
              <a:gd name="connsiteY127" fmla="*/ 72714 h 2180854"/>
              <a:gd name="connsiteX128" fmla="*/ 0 w 2325894"/>
              <a:gd name="connsiteY128" fmla="*/ 0 h 2180854"/>
              <a:gd name="connsiteX129" fmla="*/ 23103 w 2325894"/>
              <a:gd name="connsiteY129" fmla="*/ 0 h 2180854"/>
              <a:gd name="connsiteX130" fmla="*/ 27324 w 2325894"/>
              <a:gd name="connsiteY130" fmla="*/ 83311 h 2180854"/>
              <a:gd name="connsiteX131" fmla="*/ 2089991 w 2325894"/>
              <a:gd name="connsiteY131" fmla="*/ 2145803 h 2180854"/>
              <a:gd name="connsiteX132" fmla="*/ 2325894 w 2325894"/>
              <a:gd name="connsiteY132" fmla="*/ 2157753 h 2180854"/>
              <a:gd name="connsiteX133" fmla="*/ 2325894 w 2325894"/>
              <a:gd name="connsiteY133" fmla="*/ 2180854 h 2180854"/>
              <a:gd name="connsiteX134" fmla="*/ 2087636 w 2325894"/>
              <a:gd name="connsiteY134" fmla="*/ 2168784 h 2180854"/>
              <a:gd name="connsiteX135" fmla="*/ 4341 w 2325894"/>
              <a:gd name="connsiteY135" fmla="*/ 85667 h 218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325894" h="2180854">
                <a:moveTo>
                  <a:pt x="2066927" y="0"/>
                </a:moveTo>
                <a:lnTo>
                  <a:pt x="2098882" y="0"/>
                </a:lnTo>
                <a:lnTo>
                  <a:pt x="2128893" y="44463"/>
                </a:lnTo>
                <a:cubicBezTo>
                  <a:pt x="2166753" y="82308"/>
                  <a:pt x="2215417" y="109341"/>
                  <a:pt x="2269798" y="120493"/>
                </a:cubicBezTo>
                <a:lnTo>
                  <a:pt x="2325894" y="126162"/>
                </a:lnTo>
                <a:lnTo>
                  <a:pt x="2325894" y="149263"/>
                </a:lnTo>
                <a:lnTo>
                  <a:pt x="2265120" y="143117"/>
                </a:lnTo>
                <a:cubicBezTo>
                  <a:pt x="2186576" y="127002"/>
                  <a:pt x="2119077" y="80290"/>
                  <a:pt x="2075647" y="16048"/>
                </a:cubicBezTo>
                <a:close/>
                <a:moveTo>
                  <a:pt x="1926448" y="0"/>
                </a:moveTo>
                <a:lnTo>
                  <a:pt x="1950522" y="0"/>
                </a:lnTo>
                <a:lnTo>
                  <a:pt x="1952130" y="5167"/>
                </a:lnTo>
                <a:cubicBezTo>
                  <a:pt x="2003529" y="126455"/>
                  <a:pt x="2112323" y="217766"/>
                  <a:pt x="2244242" y="244834"/>
                </a:cubicBezTo>
                <a:lnTo>
                  <a:pt x="2325894" y="253091"/>
                </a:lnTo>
                <a:lnTo>
                  <a:pt x="2325894" y="276192"/>
                </a:lnTo>
                <a:lnTo>
                  <a:pt x="2239598" y="267464"/>
                </a:lnTo>
                <a:cubicBezTo>
                  <a:pt x="2100173" y="238852"/>
                  <a:pt x="1985178" y="142334"/>
                  <a:pt x="1930848" y="14141"/>
                </a:cubicBezTo>
                <a:close/>
                <a:moveTo>
                  <a:pt x="1794114" y="0"/>
                </a:moveTo>
                <a:lnTo>
                  <a:pt x="1818202" y="0"/>
                </a:lnTo>
                <a:lnTo>
                  <a:pt x="1835170" y="54535"/>
                </a:lnTo>
                <a:cubicBezTo>
                  <a:pt x="1902650" y="213778"/>
                  <a:pt x="2045483" y="333656"/>
                  <a:pt x="2218687" y="369191"/>
                </a:cubicBezTo>
                <a:lnTo>
                  <a:pt x="2325894" y="380032"/>
                </a:lnTo>
                <a:lnTo>
                  <a:pt x="2325894" y="403132"/>
                </a:lnTo>
                <a:lnTo>
                  <a:pt x="2214043" y="391825"/>
                </a:lnTo>
                <a:cubicBezTo>
                  <a:pt x="2033333" y="354761"/>
                  <a:pt x="1884299" y="229720"/>
                  <a:pt x="1813889" y="63559"/>
                </a:cubicBezTo>
                <a:close/>
                <a:moveTo>
                  <a:pt x="1661683" y="0"/>
                </a:moveTo>
                <a:lnTo>
                  <a:pt x="1685874" y="0"/>
                </a:lnTo>
                <a:lnTo>
                  <a:pt x="1718212" y="103965"/>
                </a:lnTo>
                <a:cubicBezTo>
                  <a:pt x="1801772" y="301203"/>
                  <a:pt x="1978643" y="449654"/>
                  <a:pt x="2193133" y="493659"/>
                </a:cubicBezTo>
                <a:lnTo>
                  <a:pt x="2325894" y="507083"/>
                </a:lnTo>
                <a:lnTo>
                  <a:pt x="2325894" y="530183"/>
                </a:lnTo>
                <a:lnTo>
                  <a:pt x="2188450" y="516288"/>
                </a:lnTo>
                <a:cubicBezTo>
                  <a:pt x="1966399" y="470740"/>
                  <a:pt x="1783312" y="317082"/>
                  <a:pt x="1696817" y="112939"/>
                </a:cubicBezTo>
                <a:close/>
                <a:moveTo>
                  <a:pt x="1531553" y="0"/>
                </a:moveTo>
                <a:lnTo>
                  <a:pt x="1554659" y="0"/>
                </a:lnTo>
                <a:lnTo>
                  <a:pt x="1555243" y="5776"/>
                </a:lnTo>
                <a:cubicBezTo>
                  <a:pt x="1623483" y="338327"/>
                  <a:pt x="1902268" y="594992"/>
                  <a:pt x="2245588" y="629962"/>
                </a:cubicBezTo>
                <a:lnTo>
                  <a:pt x="2325894" y="634030"/>
                </a:lnTo>
                <a:lnTo>
                  <a:pt x="2325894" y="657131"/>
                </a:lnTo>
                <a:lnTo>
                  <a:pt x="2243214" y="652943"/>
                </a:lnTo>
                <a:cubicBezTo>
                  <a:pt x="1889750" y="616944"/>
                  <a:pt x="1602834" y="352727"/>
                  <a:pt x="1532607" y="10419"/>
                </a:cubicBezTo>
                <a:close/>
                <a:moveTo>
                  <a:pt x="1404609" y="0"/>
                </a:moveTo>
                <a:lnTo>
                  <a:pt x="1427709" y="0"/>
                </a:lnTo>
                <a:lnTo>
                  <a:pt x="1430873" y="31287"/>
                </a:lnTo>
                <a:cubicBezTo>
                  <a:pt x="1510102" y="417452"/>
                  <a:pt x="1833798" y="715609"/>
                  <a:pt x="2232606" y="756233"/>
                </a:cubicBezTo>
                <a:lnTo>
                  <a:pt x="2325894" y="760959"/>
                </a:lnTo>
                <a:lnTo>
                  <a:pt x="2325894" y="784060"/>
                </a:lnTo>
                <a:lnTo>
                  <a:pt x="2230270" y="779216"/>
                </a:lnTo>
                <a:cubicBezTo>
                  <a:pt x="1821463" y="737574"/>
                  <a:pt x="1489501" y="431938"/>
                  <a:pt x="1408246" y="35964"/>
                </a:cubicBezTo>
                <a:close/>
                <a:moveTo>
                  <a:pt x="1274343" y="0"/>
                </a:moveTo>
                <a:lnTo>
                  <a:pt x="1300756" y="0"/>
                </a:lnTo>
                <a:lnTo>
                  <a:pt x="1306507" y="56884"/>
                </a:lnTo>
                <a:cubicBezTo>
                  <a:pt x="1396745" y="496788"/>
                  <a:pt x="1765420" y="836372"/>
                  <a:pt x="2219643" y="882640"/>
                </a:cubicBezTo>
                <a:lnTo>
                  <a:pt x="2325894" y="888022"/>
                </a:lnTo>
                <a:lnTo>
                  <a:pt x="2325894" y="911123"/>
                </a:lnTo>
                <a:lnTo>
                  <a:pt x="2217286" y="905621"/>
                </a:lnTo>
                <a:cubicBezTo>
                  <a:pt x="1752979" y="858324"/>
                  <a:pt x="1376027" y="511189"/>
                  <a:pt x="1283761" y="61528"/>
                </a:cubicBezTo>
                <a:close/>
                <a:moveTo>
                  <a:pt x="1146071" y="0"/>
                </a:moveTo>
                <a:lnTo>
                  <a:pt x="1169414" y="0"/>
                </a:lnTo>
                <a:lnTo>
                  <a:pt x="1182030" y="82429"/>
                </a:lnTo>
                <a:cubicBezTo>
                  <a:pt x="1283296" y="576000"/>
                  <a:pt x="1697029" y="957001"/>
                  <a:pt x="2206679" y="1008912"/>
                </a:cubicBezTo>
                <a:lnTo>
                  <a:pt x="2325894" y="1014951"/>
                </a:lnTo>
                <a:lnTo>
                  <a:pt x="2325894" y="1038052"/>
                </a:lnTo>
                <a:lnTo>
                  <a:pt x="2204323" y="1031893"/>
                </a:lnTo>
                <a:cubicBezTo>
                  <a:pt x="1684600" y="978953"/>
                  <a:pt x="1262670" y="590398"/>
                  <a:pt x="1159398" y="87072"/>
                </a:cubicBezTo>
                <a:close/>
                <a:moveTo>
                  <a:pt x="1017789" y="0"/>
                </a:moveTo>
                <a:lnTo>
                  <a:pt x="1041132" y="0"/>
                </a:lnTo>
                <a:lnTo>
                  <a:pt x="1057661" y="107992"/>
                </a:lnTo>
                <a:cubicBezTo>
                  <a:pt x="1169939" y="655229"/>
                  <a:pt x="1628650" y="1077653"/>
                  <a:pt x="2193716" y="1135208"/>
                </a:cubicBezTo>
                <a:lnTo>
                  <a:pt x="2325894" y="1141903"/>
                </a:lnTo>
                <a:lnTo>
                  <a:pt x="2325894" y="1165004"/>
                </a:lnTo>
                <a:lnTo>
                  <a:pt x="2191361" y="1158189"/>
                </a:lnTo>
                <a:cubicBezTo>
                  <a:pt x="1616222" y="1099606"/>
                  <a:pt x="1149313" y="669630"/>
                  <a:pt x="1035029" y="112636"/>
                </a:cubicBezTo>
                <a:close/>
                <a:moveTo>
                  <a:pt x="889397" y="0"/>
                </a:moveTo>
                <a:lnTo>
                  <a:pt x="912837" y="0"/>
                </a:lnTo>
                <a:lnTo>
                  <a:pt x="933296" y="133667"/>
                </a:lnTo>
                <a:cubicBezTo>
                  <a:pt x="1056582" y="734570"/>
                  <a:pt x="1560272" y="1198411"/>
                  <a:pt x="2180754" y="1261608"/>
                </a:cubicBezTo>
                <a:lnTo>
                  <a:pt x="2325894" y="1268960"/>
                </a:lnTo>
                <a:lnTo>
                  <a:pt x="2325894" y="1292061"/>
                </a:lnTo>
                <a:lnTo>
                  <a:pt x="2178378" y="1284588"/>
                </a:lnTo>
                <a:cubicBezTo>
                  <a:pt x="1547742" y="1220351"/>
                  <a:pt x="1035844" y="748879"/>
                  <a:pt x="910550" y="138199"/>
                </a:cubicBezTo>
                <a:close/>
                <a:moveTo>
                  <a:pt x="761929" y="0"/>
                </a:moveTo>
                <a:lnTo>
                  <a:pt x="785032" y="0"/>
                </a:lnTo>
                <a:lnTo>
                  <a:pt x="785312" y="5523"/>
                </a:lnTo>
                <a:cubicBezTo>
                  <a:pt x="859466" y="733364"/>
                  <a:pt x="1439889" y="1313736"/>
                  <a:pt x="2167790" y="1387884"/>
                </a:cubicBezTo>
                <a:lnTo>
                  <a:pt x="2325894" y="1395894"/>
                </a:lnTo>
                <a:lnTo>
                  <a:pt x="2325894" y="1418995"/>
                </a:lnTo>
                <a:lnTo>
                  <a:pt x="2165434" y="1410866"/>
                </a:lnTo>
                <a:cubicBezTo>
                  <a:pt x="1426685" y="1335609"/>
                  <a:pt x="837591" y="746563"/>
                  <a:pt x="762328" y="7877"/>
                </a:cubicBezTo>
                <a:close/>
                <a:moveTo>
                  <a:pt x="634980" y="0"/>
                </a:moveTo>
                <a:lnTo>
                  <a:pt x="658083" y="0"/>
                </a:lnTo>
                <a:lnTo>
                  <a:pt x="659019" y="18476"/>
                </a:lnTo>
                <a:cubicBezTo>
                  <a:pt x="739252" y="805990"/>
                  <a:pt x="1367247" y="1433931"/>
                  <a:pt x="2154827" y="1514157"/>
                </a:cubicBezTo>
                <a:lnTo>
                  <a:pt x="2325894" y="1522823"/>
                </a:lnTo>
                <a:lnTo>
                  <a:pt x="2325894" y="1545924"/>
                </a:lnTo>
                <a:lnTo>
                  <a:pt x="2152472" y="1537138"/>
                </a:lnTo>
                <a:cubicBezTo>
                  <a:pt x="1354048" y="1455804"/>
                  <a:pt x="717377" y="819188"/>
                  <a:pt x="636036" y="20831"/>
                </a:cubicBezTo>
                <a:close/>
                <a:moveTo>
                  <a:pt x="507911" y="0"/>
                </a:moveTo>
                <a:lnTo>
                  <a:pt x="531128" y="0"/>
                </a:lnTo>
                <a:lnTo>
                  <a:pt x="532727" y="31559"/>
                </a:lnTo>
                <a:cubicBezTo>
                  <a:pt x="619037" y="878744"/>
                  <a:pt x="1294606" y="1554259"/>
                  <a:pt x="2141864" y="1640562"/>
                </a:cubicBezTo>
                <a:lnTo>
                  <a:pt x="2325894" y="1649885"/>
                </a:lnTo>
                <a:lnTo>
                  <a:pt x="2325894" y="1672981"/>
                </a:lnTo>
                <a:lnTo>
                  <a:pt x="2139488" y="1663539"/>
                </a:lnTo>
                <a:cubicBezTo>
                  <a:pt x="1281294" y="1576127"/>
                  <a:pt x="597044" y="891939"/>
                  <a:pt x="509624" y="33818"/>
                </a:cubicBezTo>
                <a:close/>
                <a:moveTo>
                  <a:pt x="380961" y="0"/>
                </a:moveTo>
                <a:lnTo>
                  <a:pt x="404065" y="0"/>
                </a:lnTo>
                <a:lnTo>
                  <a:pt x="406316" y="44437"/>
                </a:lnTo>
                <a:cubicBezTo>
                  <a:pt x="498717" y="951387"/>
                  <a:pt x="1221951" y="1674473"/>
                  <a:pt x="2128900" y="1766854"/>
                </a:cubicBezTo>
                <a:lnTo>
                  <a:pt x="2325894" y="1776833"/>
                </a:lnTo>
                <a:lnTo>
                  <a:pt x="2325894" y="1799934"/>
                </a:lnTo>
                <a:lnTo>
                  <a:pt x="2126525" y="1789835"/>
                </a:lnTo>
                <a:cubicBezTo>
                  <a:pt x="1208653" y="1696346"/>
                  <a:pt x="476829" y="964585"/>
                  <a:pt x="383332" y="46792"/>
                </a:cubicBezTo>
                <a:close/>
                <a:moveTo>
                  <a:pt x="254013" y="0"/>
                </a:moveTo>
                <a:lnTo>
                  <a:pt x="277116" y="0"/>
                </a:lnTo>
                <a:lnTo>
                  <a:pt x="280023" y="57371"/>
                </a:lnTo>
                <a:cubicBezTo>
                  <a:pt x="378489" y="1023914"/>
                  <a:pt x="1149211" y="1794655"/>
                  <a:pt x="2115917" y="1893125"/>
                </a:cubicBezTo>
                <a:lnTo>
                  <a:pt x="2325894" y="1903762"/>
                </a:lnTo>
                <a:lnTo>
                  <a:pt x="2325894" y="1926863"/>
                </a:lnTo>
                <a:lnTo>
                  <a:pt x="2113563" y="1916107"/>
                </a:lnTo>
                <a:cubicBezTo>
                  <a:pt x="1136012" y="1816541"/>
                  <a:pt x="356615" y="1037211"/>
                  <a:pt x="257040" y="59745"/>
                </a:cubicBezTo>
                <a:close/>
                <a:moveTo>
                  <a:pt x="126949" y="0"/>
                </a:moveTo>
                <a:lnTo>
                  <a:pt x="150160" y="0"/>
                </a:lnTo>
                <a:lnTo>
                  <a:pt x="153729" y="70454"/>
                </a:lnTo>
                <a:cubicBezTo>
                  <a:pt x="258274" y="1096671"/>
                  <a:pt x="1076570" y="1914983"/>
                  <a:pt x="2102955" y="2019530"/>
                </a:cubicBezTo>
                <a:lnTo>
                  <a:pt x="2325894" y="2030824"/>
                </a:lnTo>
                <a:lnTo>
                  <a:pt x="2325894" y="2053925"/>
                </a:lnTo>
                <a:lnTo>
                  <a:pt x="2100598" y="2042512"/>
                </a:lnTo>
                <a:cubicBezTo>
                  <a:pt x="1063358" y="1936856"/>
                  <a:pt x="236298" y="1109866"/>
                  <a:pt x="130633" y="72714"/>
                </a:cubicBezTo>
                <a:close/>
                <a:moveTo>
                  <a:pt x="0" y="0"/>
                </a:moveTo>
                <a:lnTo>
                  <a:pt x="23103" y="0"/>
                </a:lnTo>
                <a:lnTo>
                  <a:pt x="27324" y="83311"/>
                </a:lnTo>
                <a:cubicBezTo>
                  <a:pt x="137958" y="1169290"/>
                  <a:pt x="1003916" y="2035178"/>
                  <a:pt x="2089991" y="2145803"/>
                </a:cubicBezTo>
                <a:lnTo>
                  <a:pt x="2325894" y="2157753"/>
                </a:lnTo>
                <a:lnTo>
                  <a:pt x="2325894" y="2180854"/>
                </a:lnTo>
                <a:lnTo>
                  <a:pt x="2087636" y="2168784"/>
                </a:lnTo>
                <a:cubicBezTo>
                  <a:pt x="990717" y="2057051"/>
                  <a:pt x="116084" y="1182492"/>
                  <a:pt x="4341" y="85667"/>
                </a:cubicBezTo>
                <a:close/>
              </a:path>
            </a:pathLst>
          </a:custGeom>
          <a:solidFill>
            <a:srgbClr val="E6F0FE"/>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p>
        </p:txBody>
      </p:sp>
      <p:sp>
        <p:nvSpPr>
          <p:cNvPr id="3" name="Content Placeholder 2"/>
          <p:cNvSpPr>
            <a:spLocks noGrp="1"/>
          </p:cNvSpPr>
          <p:nvPr>
            <p:ph sz="half" idx="1"/>
          </p:nvPr>
        </p:nvSpPr>
        <p:spPr>
          <a:xfrm>
            <a:off x="755904" y="2825496"/>
            <a:ext cx="10680192" cy="283464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noAutofit/>
          </a:bodyPr>
          <a:lstStyle/>
          <a:p>
            <a:r>
              <a:rPr lang="en-US"/>
              <a:t>Presentation title</a:t>
            </a:r>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a:p>
        </p:txBody>
      </p:sp>
    </p:spTree>
    <p:extLst>
      <p:ext uri="{BB962C8B-B14F-4D97-AF65-F5344CB8AC3E}">
        <p14:creationId xmlns:p14="http://schemas.microsoft.com/office/powerpoint/2010/main" val="74571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11/6/2025</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1507157797"/>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4389120" y="2395728"/>
            <a:ext cx="7013448" cy="1627632"/>
          </a:xfrm>
        </p:spPr>
        <p:txBody>
          <a:bodyPr lIns="0" tIns="0" rIns="0" bIns="0">
            <a:noAutofit/>
          </a:bodyPr>
          <a:lstStyle>
            <a:lvl1pPr algn="l">
              <a:lnSpc>
                <a:spcPct val="100000"/>
              </a:lnSpc>
              <a:defRPr sz="3300" b="1">
                <a:latin typeface="Arial" panose="020B0604020202020204" pitchFamily="34" charset="0"/>
                <a:cs typeface="Arial" panose="020B0604020202020204" pitchFamily="34" charset="0"/>
              </a:defRPr>
            </a:lvl1pPr>
          </a:lstStyle>
          <a:p>
            <a:r>
              <a:rPr lang="en-US"/>
              <a:t>Click to edit Master title style</a:t>
            </a:r>
          </a:p>
        </p:txBody>
      </p:sp>
      <p:sp>
        <p:nvSpPr>
          <p:cNvPr id="57" name="Text Placeholder 54">
            <a:extLst>
              <a:ext uri="{FF2B5EF4-FFF2-40B4-BE49-F238E27FC236}">
                <a16:creationId xmlns:a16="http://schemas.microsoft.com/office/drawing/2014/main" id="{A493C80D-2813-9E70-8901-D4B9EA4DD7EA}"/>
              </a:ext>
            </a:extLst>
          </p:cNvPr>
          <p:cNvSpPr>
            <a:spLocks noGrp="1"/>
          </p:cNvSpPr>
          <p:nvPr>
            <p:ph type="body" sz="quarter" idx="15" hasCustomPrompt="1"/>
          </p:nvPr>
        </p:nvSpPr>
        <p:spPr>
          <a:xfrm>
            <a:off x="3611880" y="1984248"/>
            <a:ext cx="768096" cy="1627632"/>
          </a:xfrm>
        </p:spPr>
        <p:txBody>
          <a:bodyPr lIns="91440" tIns="45720" rIns="91440" bIns="54864">
            <a:noAutofit/>
          </a:bodyPr>
          <a:lstStyle>
            <a:lvl1pPr marL="0" indent="0">
              <a:buNone/>
              <a:defRPr sz="10000" b="1"/>
            </a:lvl1pPr>
          </a:lstStyle>
          <a:p>
            <a:pPr lvl="0"/>
            <a:r>
              <a:rPr lang="en-US"/>
              <a:t>“</a:t>
            </a:r>
          </a:p>
        </p:txBody>
      </p:sp>
      <p:sp>
        <p:nvSpPr>
          <p:cNvPr id="55" name="Text Placeholder 54">
            <a:extLst>
              <a:ext uri="{FF2B5EF4-FFF2-40B4-BE49-F238E27FC236}">
                <a16:creationId xmlns:a16="http://schemas.microsoft.com/office/drawing/2014/main" id="{A2733C45-7C53-2BC5-3F62-D069650A79C9}"/>
              </a:ext>
            </a:extLst>
          </p:cNvPr>
          <p:cNvSpPr>
            <a:spLocks noGrp="1"/>
          </p:cNvSpPr>
          <p:nvPr>
            <p:ph type="body" sz="quarter" idx="13"/>
          </p:nvPr>
        </p:nvSpPr>
        <p:spPr>
          <a:xfrm>
            <a:off x="4389120" y="4308475"/>
            <a:ext cx="3932238" cy="588963"/>
          </a:xfrm>
        </p:spPr>
        <p:txBody>
          <a:bodyPr lIns="0" tIns="0" rIns="0" bIns="0">
            <a:noAutofit/>
          </a:bodyPr>
          <a:lstStyle>
            <a:lvl1pPr marL="0" indent="0">
              <a:buNone/>
              <a:defRPr sz="2400"/>
            </a:lvl1pPr>
          </a:lstStyle>
          <a:p>
            <a:pPr lvl="0"/>
            <a:r>
              <a:rPr lang="en-US"/>
              <a:t>Click to edit Master text styles</a:t>
            </a:r>
          </a:p>
        </p:txBody>
      </p:sp>
      <p:sp>
        <p:nvSpPr>
          <p:cNvPr id="56" name="Text Placeholder 54">
            <a:extLst>
              <a:ext uri="{FF2B5EF4-FFF2-40B4-BE49-F238E27FC236}">
                <a16:creationId xmlns:a16="http://schemas.microsoft.com/office/drawing/2014/main" id="{B1D62231-87CB-21EC-CF8C-46276AD1F951}"/>
              </a:ext>
            </a:extLst>
          </p:cNvPr>
          <p:cNvSpPr>
            <a:spLocks noGrp="1"/>
          </p:cNvSpPr>
          <p:nvPr>
            <p:ph type="body" sz="quarter" idx="14" hasCustomPrompt="1"/>
          </p:nvPr>
        </p:nvSpPr>
        <p:spPr>
          <a:xfrm>
            <a:off x="9500616" y="3209544"/>
            <a:ext cx="768096" cy="1627632"/>
          </a:xfrm>
        </p:spPr>
        <p:txBody>
          <a:bodyPr lIns="91440" tIns="45720" rIns="91440" bIns="54864">
            <a:noAutofit/>
          </a:bodyPr>
          <a:lstStyle>
            <a:lvl1pPr marL="0" indent="0">
              <a:buNone/>
              <a:defRPr sz="10000" b="1"/>
            </a:lvl1pPr>
          </a:lstStyle>
          <a:p>
            <a:pPr lvl="0"/>
            <a:r>
              <a:rPr lang="en-US"/>
              <a:t>”</a:t>
            </a:r>
          </a:p>
        </p:txBody>
      </p:sp>
      <p:sp>
        <p:nvSpPr>
          <p:cNvPr id="32" name="Image 1" descr="preencoded.png">
            <a:extLst>
              <a:ext uri="{FF2B5EF4-FFF2-40B4-BE49-F238E27FC236}">
                <a16:creationId xmlns:a16="http://schemas.microsoft.com/office/drawing/2014/main" id="{2A3EC91E-4089-D366-06D3-3E66F93DFAF3}"/>
              </a:ext>
            </a:extLst>
          </p:cNvPr>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a:p>
        </p:txBody>
      </p:sp>
      <p:sp>
        <p:nvSpPr>
          <p:cNvPr id="53" name="Freeform: Shape 52">
            <a:extLst>
              <a:ext uri="{FF2B5EF4-FFF2-40B4-BE49-F238E27FC236}">
                <a16:creationId xmlns:a16="http://schemas.microsoft.com/office/drawing/2014/main" id="{70F595E1-C910-3710-90E9-AF5FFCE05861}"/>
              </a:ext>
            </a:extLst>
          </p:cNvPr>
          <p:cNvSpPr/>
          <p:nvPr userDrawn="1"/>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a:p>
        </p:txBody>
      </p:sp>
      <p:sp>
        <p:nvSpPr>
          <p:cNvPr id="33" name="Image 4" descr="preencoded.png">
            <a:extLst>
              <a:ext uri="{FF2B5EF4-FFF2-40B4-BE49-F238E27FC236}">
                <a16:creationId xmlns:a16="http://schemas.microsoft.com/office/drawing/2014/main" id="{EC46DC71-C12A-96C8-3FE2-AA95AB58B349}"/>
              </a:ext>
            </a:extLst>
          </p:cNvPr>
          <p:cNvSpPr/>
          <p:nvPr/>
        </p:nvSpPr>
        <p:spPr>
          <a:xfrm>
            <a:off x="2543868"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solidFill>
          <a:ln w="7052" cap="flat">
            <a:noFill/>
            <a:prstDash val="solid"/>
            <a:miter/>
          </a:ln>
        </p:spPr>
        <p:txBody>
          <a:bodyPr rtlCol="0" anchor="ctr">
            <a:noAutofit/>
          </a:bodyPr>
          <a:lstStyle/>
          <a:p>
            <a:endParaRPr lang="en-US"/>
          </a:p>
        </p:txBody>
      </p:sp>
      <p:sp>
        <p:nvSpPr>
          <p:cNvPr id="29" name="Freeform 70">
            <a:extLst>
              <a:ext uri="{FF2B5EF4-FFF2-40B4-BE49-F238E27FC236}">
                <a16:creationId xmlns:a16="http://schemas.microsoft.com/office/drawing/2014/main" id="{AA39EF58-54F1-4AC9-1D83-2E7DEEAAEA6A}"/>
              </a:ext>
            </a:extLst>
          </p:cNvPr>
          <p:cNvSpPr>
            <a:spLocks/>
          </p:cNvSpPr>
          <p:nvPr userDrawn="1"/>
        </p:nvSpPr>
        <p:spPr bwMode="auto">
          <a:xfrm flipH="1">
            <a:off x="2535251"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1" name="Freeform 70">
            <a:extLst>
              <a:ext uri="{FF2B5EF4-FFF2-40B4-BE49-F238E27FC236}">
                <a16:creationId xmlns:a16="http://schemas.microsoft.com/office/drawing/2014/main" id="{0C320934-59CC-4123-C7C1-FEEE89F3045F}"/>
              </a:ext>
            </a:extLst>
          </p:cNvPr>
          <p:cNvSpPr>
            <a:spLocks/>
          </p:cNvSpPr>
          <p:nvPr userDrawn="1"/>
        </p:nvSpPr>
        <p:spPr bwMode="auto">
          <a:xfrm flipH="1">
            <a:off x="-10617"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a:p>
        </p:txBody>
      </p:sp>
    </p:spTree>
    <p:extLst>
      <p:ext uri="{BB962C8B-B14F-4D97-AF65-F5344CB8AC3E}">
        <p14:creationId xmlns:p14="http://schemas.microsoft.com/office/powerpoint/2010/main" val="552850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C43996-DAC9-130F-CB05-4A8A90381D37}"/>
              </a:ext>
            </a:extLst>
          </p:cNvPr>
          <p:cNvSpPr/>
          <p:nvPr userDrawn="1"/>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a:p>
        </p:txBody>
      </p:sp>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p:txBody>
          <a:bodyPr>
            <a:noAutofit/>
          </a:bodyPr>
          <a:lstStyle>
            <a:lvl1pPr>
              <a:lnSpc>
                <a:spcPct val="100000"/>
              </a:lnSpc>
              <a:defRPr/>
            </a:lvl1pPr>
          </a:lstStyle>
          <a:p>
            <a:r>
              <a:rPr lang="en-US"/>
              <a:t>Click to edit Master title style</a:t>
            </a:r>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758905" y="2392023"/>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758905" y="4989515"/>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916885" y="5599755"/>
            <a:ext cx="2283472" cy="365125"/>
          </a:xfrm>
        </p:spPr>
        <p:txBody>
          <a:bodyPr anchor="ctr">
            <a:noAutofit/>
          </a:bodyPr>
          <a:lstStyle>
            <a:lvl1pPr marL="0" indent="0" algn="ctr">
              <a:buNone/>
              <a:defRPr sz="1400"/>
            </a:lvl1pPr>
          </a:lstStyle>
          <a:p>
            <a:pPr lvl="0"/>
            <a:r>
              <a:rPr lang="en-US"/>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517361" y="2392619"/>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516747" y="4990111"/>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674073" y="5600351"/>
            <a:ext cx="2283472" cy="365125"/>
          </a:xfrm>
        </p:spPr>
        <p:txBody>
          <a:bodyPr anchor="ctr">
            <a:noAutofit/>
          </a:bodyPr>
          <a:lstStyle>
            <a:lvl1pPr marL="0" indent="0" algn="ctr">
              <a:buNone/>
              <a:defRPr sz="1400"/>
            </a:lvl1pPr>
          </a:lstStyle>
          <a:p>
            <a:pPr lvl="0"/>
            <a:r>
              <a:rPr lang="en-US"/>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275817"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274589"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432529" y="5600947"/>
            <a:ext cx="2283472" cy="365125"/>
          </a:xfrm>
        </p:spPr>
        <p:txBody>
          <a:bodyPr anchor="ctr">
            <a:noAutofit/>
          </a:bodyPr>
          <a:lstStyle>
            <a:lvl1pPr marL="0" indent="0" algn="ctr">
              <a:buNone/>
              <a:defRPr sz="1400"/>
            </a:lvl1pPr>
          </a:lstStyle>
          <a:p>
            <a:pPr lvl="0"/>
            <a:r>
              <a:rPr lang="en-US"/>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9034272"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9032431"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9190984" y="5600947"/>
            <a:ext cx="2283472" cy="365125"/>
          </a:xfrm>
        </p:spPr>
        <p:txBody>
          <a:bodyPr anchor="ctr">
            <a:noAutofit/>
          </a:bodyPr>
          <a:lstStyle>
            <a:lvl1pPr marL="0" indent="0" algn="ctr">
              <a:buNone/>
              <a:defRPr sz="1400"/>
            </a:lvl1pPr>
          </a:lstStyle>
          <a:p>
            <a:pPr lvl="0"/>
            <a:r>
              <a:rPr lang="en-US"/>
              <a:t>Title</a:t>
            </a:r>
          </a:p>
        </p:txBody>
      </p:sp>
    </p:spTree>
    <p:extLst>
      <p:ext uri="{BB962C8B-B14F-4D97-AF65-F5344CB8AC3E}">
        <p14:creationId xmlns:p14="http://schemas.microsoft.com/office/powerpoint/2010/main" val="25866537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a:xfrm>
            <a:off x="758952" y="539496"/>
            <a:ext cx="10671048" cy="768096"/>
          </a:xfrm>
        </p:spPr>
        <p:txBody>
          <a:bodyPr>
            <a:noAutofit/>
          </a:bodyPr>
          <a:lstStyle>
            <a:lvl1pPr>
              <a:lnSpc>
                <a:spcPct val="100000"/>
              </a:lnSpc>
              <a:defRPr/>
            </a:lvl1pPr>
          </a:lstStyle>
          <a:p>
            <a:r>
              <a:rPr lang="en-US"/>
              <a:t>Click to edit Master title style</a:t>
            </a:r>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1271016"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1271016"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1271016" y="3616960"/>
            <a:ext cx="2029968" cy="182880"/>
          </a:xfrm>
        </p:spPr>
        <p:txBody>
          <a:bodyPr anchor="ctr">
            <a:noAutofit/>
          </a:bodyPr>
          <a:lstStyle>
            <a:lvl1pPr marL="0" indent="0" algn="ctr">
              <a:buNone/>
              <a:defRPr sz="1200" spc="20" baseline="0"/>
            </a:lvl1pPr>
          </a:lstStyle>
          <a:p>
            <a:pPr lvl="0"/>
            <a:r>
              <a:rPr lang="en-US"/>
              <a:t>Title</a:t>
            </a:r>
          </a:p>
        </p:txBody>
      </p:sp>
      <p:sp>
        <p:nvSpPr>
          <p:cNvPr id="10" name="Picture Placeholder 16">
            <a:extLst>
              <a:ext uri="{FF2B5EF4-FFF2-40B4-BE49-F238E27FC236}">
                <a16:creationId xmlns:a16="http://schemas.microsoft.com/office/drawing/2014/main" id="{BB749B9A-080F-37C0-08E6-909A5DA554D4}"/>
              </a:ext>
            </a:extLst>
          </p:cNvPr>
          <p:cNvSpPr>
            <a:spLocks noGrp="1"/>
          </p:cNvSpPr>
          <p:nvPr>
            <p:ph type="pic" sz="quarter" idx="25"/>
          </p:nvPr>
        </p:nvSpPr>
        <p:spPr>
          <a:xfrm>
            <a:off x="1271016"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14" name="Text Placeholder 18">
            <a:extLst>
              <a:ext uri="{FF2B5EF4-FFF2-40B4-BE49-F238E27FC236}">
                <a16:creationId xmlns:a16="http://schemas.microsoft.com/office/drawing/2014/main" id="{C4C7516E-0853-87BE-108B-697DD8E0DA75}"/>
              </a:ext>
            </a:extLst>
          </p:cNvPr>
          <p:cNvSpPr>
            <a:spLocks noGrp="1"/>
          </p:cNvSpPr>
          <p:nvPr>
            <p:ph type="body" sz="quarter" idx="29" hasCustomPrompt="1"/>
          </p:nvPr>
        </p:nvSpPr>
        <p:spPr>
          <a:xfrm>
            <a:off x="1271016"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15" name="Text Placeholder 20">
            <a:extLst>
              <a:ext uri="{FF2B5EF4-FFF2-40B4-BE49-F238E27FC236}">
                <a16:creationId xmlns:a16="http://schemas.microsoft.com/office/drawing/2014/main" id="{FB1A74E1-7CEB-F501-F998-7361A20F7349}"/>
              </a:ext>
            </a:extLst>
          </p:cNvPr>
          <p:cNvSpPr>
            <a:spLocks noGrp="1"/>
          </p:cNvSpPr>
          <p:nvPr>
            <p:ph type="body" sz="quarter" idx="30" hasCustomPrompt="1"/>
          </p:nvPr>
        </p:nvSpPr>
        <p:spPr>
          <a:xfrm>
            <a:off x="1271016" y="6215888"/>
            <a:ext cx="2029968" cy="182880"/>
          </a:xfrm>
        </p:spPr>
        <p:txBody>
          <a:bodyPr anchor="ctr">
            <a:noAutofit/>
          </a:bodyPr>
          <a:lstStyle>
            <a:lvl1pPr marL="0" indent="0" algn="ctr">
              <a:buNone/>
              <a:defRPr sz="1200" spc="20" baseline="0"/>
            </a:lvl1pPr>
          </a:lstStyle>
          <a:p>
            <a:pPr lvl="0"/>
            <a:r>
              <a:rPr lang="en-US"/>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828288"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828288"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828288" y="3616960"/>
            <a:ext cx="2029968" cy="182880"/>
          </a:xfrm>
        </p:spPr>
        <p:txBody>
          <a:bodyPr anchor="ctr">
            <a:noAutofit/>
          </a:bodyPr>
          <a:lstStyle>
            <a:lvl1pPr marL="0" indent="0" algn="ctr">
              <a:buNone/>
              <a:defRPr sz="1200" spc="20" baseline="0"/>
            </a:lvl1pPr>
          </a:lstStyle>
          <a:p>
            <a:pPr lvl="0"/>
            <a:r>
              <a:rPr lang="en-US"/>
              <a:t>Title</a:t>
            </a:r>
          </a:p>
        </p:txBody>
      </p:sp>
      <p:sp>
        <p:nvSpPr>
          <p:cNvPr id="11" name="Picture Placeholder 16">
            <a:extLst>
              <a:ext uri="{FF2B5EF4-FFF2-40B4-BE49-F238E27FC236}">
                <a16:creationId xmlns:a16="http://schemas.microsoft.com/office/drawing/2014/main" id="{B5D5100A-3D51-45DB-3A84-9E7FB85261E3}"/>
              </a:ext>
            </a:extLst>
          </p:cNvPr>
          <p:cNvSpPr>
            <a:spLocks noGrp="1"/>
          </p:cNvSpPr>
          <p:nvPr>
            <p:ph type="pic" sz="quarter" idx="26"/>
          </p:nvPr>
        </p:nvSpPr>
        <p:spPr>
          <a:xfrm>
            <a:off x="3828288"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16" name="Text Placeholder 18">
            <a:extLst>
              <a:ext uri="{FF2B5EF4-FFF2-40B4-BE49-F238E27FC236}">
                <a16:creationId xmlns:a16="http://schemas.microsoft.com/office/drawing/2014/main" id="{B775B771-678A-D917-7FE0-5DA7A23CCE25}"/>
              </a:ext>
            </a:extLst>
          </p:cNvPr>
          <p:cNvSpPr>
            <a:spLocks noGrp="1"/>
          </p:cNvSpPr>
          <p:nvPr>
            <p:ph type="body" sz="quarter" idx="31" hasCustomPrompt="1"/>
          </p:nvPr>
        </p:nvSpPr>
        <p:spPr>
          <a:xfrm>
            <a:off x="3828288"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18" name="Text Placeholder 20">
            <a:extLst>
              <a:ext uri="{FF2B5EF4-FFF2-40B4-BE49-F238E27FC236}">
                <a16:creationId xmlns:a16="http://schemas.microsoft.com/office/drawing/2014/main" id="{AA2B9540-B92A-AD9C-C01A-B08A98BF8455}"/>
              </a:ext>
            </a:extLst>
          </p:cNvPr>
          <p:cNvSpPr>
            <a:spLocks noGrp="1"/>
          </p:cNvSpPr>
          <p:nvPr>
            <p:ph type="body" sz="quarter" idx="32" hasCustomPrompt="1"/>
          </p:nvPr>
        </p:nvSpPr>
        <p:spPr>
          <a:xfrm>
            <a:off x="3828288" y="6215888"/>
            <a:ext cx="2029968" cy="182880"/>
          </a:xfrm>
        </p:spPr>
        <p:txBody>
          <a:bodyPr anchor="ctr">
            <a:noAutofit/>
          </a:bodyPr>
          <a:lstStyle>
            <a:lvl1pPr marL="0" indent="0" algn="ctr">
              <a:buNone/>
              <a:defRPr sz="1200" spc="20" baseline="0"/>
            </a:lvl1pPr>
          </a:lstStyle>
          <a:p>
            <a:pPr lvl="0"/>
            <a:r>
              <a:rPr lang="en-US"/>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385560"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385560"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385560" y="3616960"/>
            <a:ext cx="2029968" cy="182880"/>
          </a:xfrm>
        </p:spPr>
        <p:txBody>
          <a:bodyPr anchor="ctr">
            <a:noAutofit/>
          </a:bodyPr>
          <a:lstStyle>
            <a:lvl1pPr marL="0" indent="0" algn="ctr">
              <a:buNone/>
              <a:defRPr sz="1200" spc="20" baseline="0"/>
            </a:lvl1pPr>
          </a:lstStyle>
          <a:p>
            <a:pPr lvl="0"/>
            <a:r>
              <a:rPr lang="en-US"/>
              <a:t>Title</a:t>
            </a:r>
          </a:p>
        </p:txBody>
      </p:sp>
      <p:sp>
        <p:nvSpPr>
          <p:cNvPr id="12" name="Picture Placeholder 16">
            <a:extLst>
              <a:ext uri="{FF2B5EF4-FFF2-40B4-BE49-F238E27FC236}">
                <a16:creationId xmlns:a16="http://schemas.microsoft.com/office/drawing/2014/main" id="{3D2AAC25-9404-1F6F-200C-5660F4995858}"/>
              </a:ext>
            </a:extLst>
          </p:cNvPr>
          <p:cNvSpPr>
            <a:spLocks noGrp="1"/>
          </p:cNvSpPr>
          <p:nvPr>
            <p:ph type="pic" sz="quarter" idx="27"/>
          </p:nvPr>
        </p:nvSpPr>
        <p:spPr>
          <a:xfrm>
            <a:off x="6385560"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20" name="Text Placeholder 18">
            <a:extLst>
              <a:ext uri="{FF2B5EF4-FFF2-40B4-BE49-F238E27FC236}">
                <a16:creationId xmlns:a16="http://schemas.microsoft.com/office/drawing/2014/main" id="{AE4677E1-AC1B-AB9C-5E0C-794903DD1CEB}"/>
              </a:ext>
            </a:extLst>
          </p:cNvPr>
          <p:cNvSpPr>
            <a:spLocks noGrp="1"/>
          </p:cNvSpPr>
          <p:nvPr>
            <p:ph type="body" sz="quarter" idx="33" hasCustomPrompt="1"/>
          </p:nvPr>
        </p:nvSpPr>
        <p:spPr>
          <a:xfrm>
            <a:off x="6385560"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31" name="Text Placeholder 20">
            <a:extLst>
              <a:ext uri="{FF2B5EF4-FFF2-40B4-BE49-F238E27FC236}">
                <a16:creationId xmlns:a16="http://schemas.microsoft.com/office/drawing/2014/main" id="{826BBF6C-7198-3C15-CDCB-E72B08709C1F}"/>
              </a:ext>
            </a:extLst>
          </p:cNvPr>
          <p:cNvSpPr>
            <a:spLocks noGrp="1"/>
          </p:cNvSpPr>
          <p:nvPr>
            <p:ph type="body" sz="quarter" idx="34" hasCustomPrompt="1"/>
          </p:nvPr>
        </p:nvSpPr>
        <p:spPr>
          <a:xfrm>
            <a:off x="6385560" y="6215888"/>
            <a:ext cx="2029968" cy="182880"/>
          </a:xfrm>
        </p:spPr>
        <p:txBody>
          <a:bodyPr anchor="ctr">
            <a:noAutofit/>
          </a:bodyPr>
          <a:lstStyle>
            <a:lvl1pPr marL="0" indent="0" algn="ctr">
              <a:buNone/>
              <a:defRPr sz="1200" spc="20" baseline="0"/>
            </a:lvl1pPr>
          </a:lstStyle>
          <a:p>
            <a:pPr lvl="0"/>
            <a:r>
              <a:rPr lang="en-US"/>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8942832"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8942832"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8942832" y="3616960"/>
            <a:ext cx="2029968" cy="182880"/>
          </a:xfrm>
        </p:spPr>
        <p:txBody>
          <a:bodyPr anchor="ctr">
            <a:noAutofit/>
          </a:bodyPr>
          <a:lstStyle>
            <a:lvl1pPr marL="0" indent="0" algn="ctr">
              <a:buNone/>
              <a:defRPr sz="1200" spc="20" baseline="0"/>
            </a:lvl1pPr>
          </a:lstStyle>
          <a:p>
            <a:pPr lvl="0"/>
            <a:r>
              <a:rPr lang="en-US"/>
              <a:t>Title</a:t>
            </a:r>
          </a:p>
        </p:txBody>
      </p:sp>
      <p:sp>
        <p:nvSpPr>
          <p:cNvPr id="13" name="Picture Placeholder 16">
            <a:extLst>
              <a:ext uri="{FF2B5EF4-FFF2-40B4-BE49-F238E27FC236}">
                <a16:creationId xmlns:a16="http://schemas.microsoft.com/office/drawing/2014/main" id="{90CBAA5D-3D9B-0CB5-E527-996433638BE3}"/>
              </a:ext>
            </a:extLst>
          </p:cNvPr>
          <p:cNvSpPr>
            <a:spLocks noGrp="1"/>
          </p:cNvSpPr>
          <p:nvPr>
            <p:ph type="pic" sz="quarter" idx="28"/>
          </p:nvPr>
        </p:nvSpPr>
        <p:spPr>
          <a:xfrm>
            <a:off x="8942832"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32" name="Text Placeholder 18">
            <a:extLst>
              <a:ext uri="{FF2B5EF4-FFF2-40B4-BE49-F238E27FC236}">
                <a16:creationId xmlns:a16="http://schemas.microsoft.com/office/drawing/2014/main" id="{5B47333C-2F5E-FA7D-5DD1-191E0F421B61}"/>
              </a:ext>
            </a:extLst>
          </p:cNvPr>
          <p:cNvSpPr>
            <a:spLocks noGrp="1"/>
          </p:cNvSpPr>
          <p:nvPr>
            <p:ph type="body" sz="quarter" idx="35" hasCustomPrompt="1"/>
          </p:nvPr>
        </p:nvSpPr>
        <p:spPr>
          <a:xfrm>
            <a:off x="8942832"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33" name="Text Placeholder 20">
            <a:extLst>
              <a:ext uri="{FF2B5EF4-FFF2-40B4-BE49-F238E27FC236}">
                <a16:creationId xmlns:a16="http://schemas.microsoft.com/office/drawing/2014/main" id="{D0AA2AE2-5A11-76D4-4D9C-B6B24D1419D0}"/>
              </a:ext>
            </a:extLst>
          </p:cNvPr>
          <p:cNvSpPr>
            <a:spLocks noGrp="1"/>
          </p:cNvSpPr>
          <p:nvPr>
            <p:ph type="body" sz="quarter" idx="36" hasCustomPrompt="1"/>
          </p:nvPr>
        </p:nvSpPr>
        <p:spPr>
          <a:xfrm>
            <a:off x="8942832" y="6215888"/>
            <a:ext cx="2029968" cy="182880"/>
          </a:xfrm>
        </p:spPr>
        <p:txBody>
          <a:bodyPr anchor="ctr">
            <a:noAutofit/>
          </a:bodyPr>
          <a:lstStyle>
            <a:lvl1pPr marL="0" indent="0" algn="ctr">
              <a:buNone/>
              <a:defRPr sz="1200" spc="20" baseline="0"/>
            </a:lvl1pPr>
          </a:lstStyle>
          <a:p>
            <a:pPr lvl="0"/>
            <a:r>
              <a:rPr lang="en-US"/>
              <a:t>Title</a:t>
            </a:r>
          </a:p>
        </p:txBody>
      </p:sp>
    </p:spTree>
    <p:extLst>
      <p:ext uri="{BB962C8B-B14F-4D97-AF65-F5344CB8AC3E}">
        <p14:creationId xmlns:p14="http://schemas.microsoft.com/office/powerpoint/2010/main" val="19007091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950ED98-B5D1-206C-403F-FA954F9D2CFF}"/>
              </a:ext>
            </a:extLst>
          </p:cNvPr>
          <p:cNvSpPr/>
          <p:nvPr userDrawn="1"/>
        </p:nvSpPr>
        <p:spPr>
          <a:xfrm>
            <a:off x="685338"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E8643CE-01D9-3E5E-15F6-20689F775F15}"/>
              </a:ext>
            </a:extLst>
          </p:cNvPr>
          <p:cNvSpPr/>
          <p:nvPr userDrawn="1"/>
        </p:nvSpPr>
        <p:spPr>
          <a:xfrm>
            <a:off x="2900911"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AF82DDD-EDEC-7D87-F43A-113C5E4A4FE7}"/>
              </a:ext>
            </a:extLst>
          </p:cNvPr>
          <p:cNvSpPr/>
          <p:nvPr userDrawn="1"/>
        </p:nvSpPr>
        <p:spPr>
          <a:xfrm>
            <a:off x="5116484"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47E492E-967F-54B7-55B1-08A5E1C3615B}"/>
              </a:ext>
            </a:extLst>
          </p:cNvPr>
          <p:cNvSpPr/>
          <p:nvPr userDrawn="1"/>
        </p:nvSpPr>
        <p:spPr>
          <a:xfrm>
            <a:off x="9547629"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0053FE-E44A-CA97-F782-67FC633E722E}"/>
              </a:ext>
            </a:extLst>
          </p:cNvPr>
          <p:cNvSpPr/>
          <p:nvPr userDrawn="1"/>
        </p:nvSpPr>
        <p:spPr>
          <a:xfrm>
            <a:off x="7332057"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841248"/>
            <a:ext cx="10671048" cy="768096"/>
          </a:xfrm>
        </p:spPr>
        <p:txBody>
          <a:bodyPr>
            <a:noAutofit/>
          </a:bodyPr>
          <a:lstStyle>
            <a:lvl1pPr>
              <a:lnSpc>
                <a:spcPct val="100000"/>
              </a:lnSpc>
              <a:defRPr/>
            </a:lvl1pPr>
          </a:lstStyle>
          <a:p>
            <a:r>
              <a:rPr lang="en-US"/>
              <a:t>Click to edit Master title style</a:t>
            </a:r>
          </a:p>
        </p:txBody>
      </p:sp>
      <p:sp>
        <p:nvSpPr>
          <p:cNvPr id="4" name="Footer Placeholder 3">
            <a:extLst>
              <a:ext uri="{FF2B5EF4-FFF2-40B4-BE49-F238E27FC236}">
                <a16:creationId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685338"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p:cNvSpPr>
          <p:nvPr>
            <p:ph type="pic" sz="quarter" idx="23"/>
          </p:nvPr>
        </p:nvSpPr>
        <p:spPr>
          <a:xfrm>
            <a:off x="1339134"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731058"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7" name="Text Placeholder 4">
            <a:extLst>
              <a:ext uri="{FF2B5EF4-FFF2-40B4-BE49-F238E27FC236}">
                <a16:creationId xmlns:a16="http://schemas.microsoft.com/office/drawing/2014/main" id="{79F9AD31-B0C5-3563-C73A-8B6297FCFD1C}"/>
              </a:ext>
            </a:extLst>
          </p:cNvPr>
          <p:cNvSpPr>
            <a:spLocks noGrp="1"/>
          </p:cNvSpPr>
          <p:nvPr>
            <p:ph type="body" sz="quarter" idx="3"/>
          </p:nvPr>
        </p:nvSpPr>
        <p:spPr>
          <a:xfrm>
            <a:off x="2900910"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8" name="Picture Placeholder 62">
            <a:extLst>
              <a:ext uri="{FF2B5EF4-FFF2-40B4-BE49-F238E27FC236}">
                <a16:creationId xmlns:a16="http://schemas.microsoft.com/office/drawing/2014/main" id="{05E8E8EF-4954-870B-04E5-82BC660A6738}"/>
              </a:ext>
            </a:extLst>
          </p:cNvPr>
          <p:cNvSpPr>
            <a:spLocks noGrp="1"/>
          </p:cNvSpPr>
          <p:nvPr>
            <p:ph type="pic" sz="quarter" idx="27"/>
          </p:nvPr>
        </p:nvSpPr>
        <p:spPr>
          <a:xfrm>
            <a:off x="3554707"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p>
        </p:txBody>
      </p:sp>
      <p:sp>
        <p:nvSpPr>
          <p:cNvPr id="58" name="Text Placeholder 51">
            <a:extLst>
              <a:ext uri="{FF2B5EF4-FFF2-40B4-BE49-F238E27FC236}">
                <a16:creationId xmlns:a16="http://schemas.microsoft.com/office/drawing/2014/main" id="{75981CD1-EA26-D1CF-F19E-B58C16BA8A69}"/>
              </a:ext>
            </a:extLst>
          </p:cNvPr>
          <p:cNvSpPr>
            <a:spLocks noGrp="1"/>
          </p:cNvSpPr>
          <p:nvPr>
            <p:ph type="body" sz="quarter" idx="19"/>
          </p:nvPr>
        </p:nvSpPr>
        <p:spPr>
          <a:xfrm>
            <a:off x="2946630"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8" name="Text Placeholder 4">
            <a:extLst>
              <a:ext uri="{FF2B5EF4-FFF2-40B4-BE49-F238E27FC236}">
                <a16:creationId xmlns:a16="http://schemas.microsoft.com/office/drawing/2014/main" id="{3A09BBD1-5CBC-B0EF-71C0-054FCB989BC6}"/>
              </a:ext>
            </a:extLst>
          </p:cNvPr>
          <p:cNvSpPr>
            <a:spLocks noGrp="1"/>
          </p:cNvSpPr>
          <p:nvPr>
            <p:ph type="body" sz="quarter" idx="13"/>
          </p:nvPr>
        </p:nvSpPr>
        <p:spPr>
          <a:xfrm>
            <a:off x="5116484"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7" name="Picture Placeholder 62">
            <a:extLst>
              <a:ext uri="{FF2B5EF4-FFF2-40B4-BE49-F238E27FC236}">
                <a16:creationId xmlns:a16="http://schemas.microsoft.com/office/drawing/2014/main" id="{4AD0C8C9-DB5A-6DC8-2729-A21F1A5CF174}"/>
              </a:ext>
            </a:extLst>
          </p:cNvPr>
          <p:cNvSpPr>
            <a:spLocks noGrp="1"/>
          </p:cNvSpPr>
          <p:nvPr>
            <p:ph type="pic" sz="quarter" idx="26"/>
          </p:nvPr>
        </p:nvSpPr>
        <p:spPr>
          <a:xfrm>
            <a:off x="5770280"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p>
        </p:txBody>
      </p:sp>
      <p:sp>
        <p:nvSpPr>
          <p:cNvPr id="59" name="Text Placeholder 51">
            <a:extLst>
              <a:ext uri="{FF2B5EF4-FFF2-40B4-BE49-F238E27FC236}">
                <a16:creationId xmlns:a16="http://schemas.microsoft.com/office/drawing/2014/main" id="{F02DE2DC-F65C-32A5-5821-89FB2F53C325}"/>
              </a:ext>
            </a:extLst>
          </p:cNvPr>
          <p:cNvSpPr>
            <a:spLocks noGrp="1"/>
          </p:cNvSpPr>
          <p:nvPr>
            <p:ph type="body" sz="quarter" idx="20"/>
          </p:nvPr>
        </p:nvSpPr>
        <p:spPr>
          <a:xfrm>
            <a:off x="5162204"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7332057"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p:cNvSpPr>
          <p:nvPr>
            <p:ph type="pic" sz="quarter" idx="25"/>
          </p:nvPr>
        </p:nvSpPr>
        <p:spPr>
          <a:xfrm>
            <a:off x="7985853"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7377777"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9547629"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p:cNvSpPr>
          <p:nvPr>
            <p:ph type="pic" sz="quarter" idx="24"/>
          </p:nvPr>
        </p:nvSpPr>
        <p:spPr>
          <a:xfrm>
            <a:off x="10201425"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9593349"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Tree>
    <p:extLst>
      <p:ext uri="{BB962C8B-B14F-4D97-AF65-F5344CB8AC3E}">
        <p14:creationId xmlns:p14="http://schemas.microsoft.com/office/powerpoint/2010/main" val="8725162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E2DECB02-D9CE-E57A-0604-BFF41EC38AFA}"/>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a:p>
        </p:txBody>
      </p:sp>
      <p:sp>
        <p:nvSpPr>
          <p:cNvPr id="26" name="Freeform: Shape 25">
            <a:extLst>
              <a:ext uri="{FF2B5EF4-FFF2-40B4-BE49-F238E27FC236}">
                <a16:creationId xmlns:a16="http://schemas.microsoft.com/office/drawing/2014/main" id="{68E760EA-7D83-1DF2-A8EE-4F218084E74F}"/>
              </a:ext>
            </a:extLst>
          </p:cNvPr>
          <p:cNvSpPr/>
          <p:nvPr userDrawn="1"/>
        </p:nvSpPr>
        <p:spPr>
          <a:xfrm>
            <a:off x="1" y="-1"/>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rgbClr val="F5CDCE"/>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6" name="Freeform: Shape 15">
            <a:extLst>
              <a:ext uri="{FF2B5EF4-FFF2-40B4-BE49-F238E27FC236}">
                <a16:creationId xmlns:a16="http://schemas.microsoft.com/office/drawing/2014/main" id="{FF3F3353-78A1-F584-81A6-9513382DF18F}"/>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2" name="Title 1">
            <a:extLst>
              <a:ext uri="{FF2B5EF4-FFF2-40B4-BE49-F238E27FC236}">
                <a16:creationId xmlns:a16="http://schemas.microsoft.com/office/drawing/2014/main" id="{A65C6DDD-D2BB-0153-0F53-9F7C17BDFD2B}"/>
              </a:ext>
            </a:extLst>
          </p:cNvPr>
          <p:cNvSpPr>
            <a:spLocks noGrp="1"/>
          </p:cNvSpPr>
          <p:nvPr>
            <p:ph type="title"/>
          </p:nvPr>
        </p:nvSpPr>
        <p:spPr/>
        <p:txBody>
          <a:bodyPr/>
          <a:lstStyle>
            <a:lvl1pPr>
              <a:lnSpc>
                <a:spcPct val="100000"/>
              </a:lnSpc>
              <a:defRPr>
                <a:solidFill>
                  <a:schemeClr val="accent6"/>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471A846E-CBB1-9805-456D-0C0B890912B7}"/>
              </a:ext>
            </a:extLst>
          </p:cNvPr>
          <p:cNvSpPr>
            <a:spLocks noGrp="1"/>
          </p:cNvSpPr>
          <p:nvPr>
            <p:ph type="sldNum" sz="quarter" idx="12"/>
          </p:nvPr>
        </p:nvSpPr>
        <p:spPr/>
        <p:txBody>
          <a:bodyPr/>
          <a:lstStyle/>
          <a:p>
            <a:fld id="{48F63A3B-78C7-47BE-AE5E-E10140E04643}" type="slidenum">
              <a:rPr lang="en-US" smtClean="0"/>
              <a:pPr/>
              <a:t>‹#›</a:t>
            </a:fld>
            <a:endParaRPr lang="en-US"/>
          </a:p>
        </p:txBody>
      </p:sp>
      <p:sp>
        <p:nvSpPr>
          <p:cNvPr id="30" name="Image 2" descr="preencoded.png">
            <a:extLst>
              <a:ext uri="{FF2B5EF4-FFF2-40B4-BE49-F238E27FC236}">
                <a16:creationId xmlns:a16="http://schemas.microsoft.com/office/drawing/2014/main" id="{790E862E-398F-571C-EC2C-3D17164DE059}"/>
              </a:ext>
            </a:extLst>
          </p:cNvPr>
          <p:cNvSpPr/>
          <p:nvPr/>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a:p>
        </p:txBody>
      </p:sp>
      <p:sp>
        <p:nvSpPr>
          <p:cNvPr id="31" name="Text Placeholder 2">
            <a:extLst>
              <a:ext uri="{FF2B5EF4-FFF2-40B4-BE49-F238E27FC236}">
                <a16:creationId xmlns:a16="http://schemas.microsoft.com/office/drawing/2014/main" id="{AB1DF8DE-0EED-2627-4B5E-266C0BC276BE}"/>
              </a:ext>
            </a:extLst>
          </p:cNvPr>
          <p:cNvSpPr>
            <a:spLocks noGrp="1"/>
          </p:cNvSpPr>
          <p:nvPr>
            <p:ph type="body" idx="1" hasCustomPrompt="1"/>
          </p:nvPr>
        </p:nvSpPr>
        <p:spPr>
          <a:xfrm>
            <a:off x="685338"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MMM YYYY</a:t>
            </a:r>
          </a:p>
        </p:txBody>
      </p:sp>
      <p:sp>
        <p:nvSpPr>
          <p:cNvPr id="32" name="Text Placeholder 4">
            <a:extLst>
              <a:ext uri="{FF2B5EF4-FFF2-40B4-BE49-F238E27FC236}">
                <a16:creationId xmlns:a16="http://schemas.microsoft.com/office/drawing/2014/main" id="{5AE99EEE-38C4-CB2D-EEA0-8A2EB6F129E4}"/>
              </a:ext>
            </a:extLst>
          </p:cNvPr>
          <p:cNvSpPr>
            <a:spLocks noGrp="1"/>
          </p:cNvSpPr>
          <p:nvPr>
            <p:ph type="body" sz="quarter" idx="3" hasCustomPrompt="1"/>
          </p:nvPr>
        </p:nvSpPr>
        <p:spPr>
          <a:xfrm>
            <a:off x="2900911"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MMM YYYY</a:t>
            </a:r>
          </a:p>
        </p:txBody>
      </p:sp>
      <p:sp>
        <p:nvSpPr>
          <p:cNvPr id="33" name="Text Placeholder 4">
            <a:extLst>
              <a:ext uri="{FF2B5EF4-FFF2-40B4-BE49-F238E27FC236}">
                <a16:creationId xmlns:a16="http://schemas.microsoft.com/office/drawing/2014/main" id="{AA90F0AE-69F4-EBD3-AED1-81E98D34811D}"/>
              </a:ext>
            </a:extLst>
          </p:cNvPr>
          <p:cNvSpPr>
            <a:spLocks noGrp="1"/>
          </p:cNvSpPr>
          <p:nvPr>
            <p:ph type="body" sz="quarter" idx="13" hasCustomPrompt="1"/>
          </p:nvPr>
        </p:nvSpPr>
        <p:spPr>
          <a:xfrm>
            <a:off x="5116484"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MMM YYYY</a:t>
            </a:r>
          </a:p>
        </p:txBody>
      </p:sp>
      <p:sp>
        <p:nvSpPr>
          <p:cNvPr id="34" name="Text Placeholder 4">
            <a:extLst>
              <a:ext uri="{FF2B5EF4-FFF2-40B4-BE49-F238E27FC236}">
                <a16:creationId xmlns:a16="http://schemas.microsoft.com/office/drawing/2014/main" id="{F9E49243-B04A-D7AF-B4C7-8E1AE776F811}"/>
              </a:ext>
            </a:extLst>
          </p:cNvPr>
          <p:cNvSpPr>
            <a:spLocks noGrp="1"/>
          </p:cNvSpPr>
          <p:nvPr>
            <p:ph type="body" sz="quarter" idx="15" hasCustomPrompt="1"/>
          </p:nvPr>
        </p:nvSpPr>
        <p:spPr>
          <a:xfrm>
            <a:off x="7332057"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MMM YYYY</a:t>
            </a:r>
          </a:p>
        </p:txBody>
      </p:sp>
      <p:sp>
        <p:nvSpPr>
          <p:cNvPr id="35" name="Text Placeholder 4">
            <a:extLst>
              <a:ext uri="{FF2B5EF4-FFF2-40B4-BE49-F238E27FC236}">
                <a16:creationId xmlns:a16="http://schemas.microsoft.com/office/drawing/2014/main" id="{4780DCD4-46DE-8C31-9F39-FC6E45FC1EBE}"/>
              </a:ext>
            </a:extLst>
          </p:cNvPr>
          <p:cNvSpPr>
            <a:spLocks noGrp="1"/>
          </p:cNvSpPr>
          <p:nvPr>
            <p:ph type="body" sz="quarter" idx="17" hasCustomPrompt="1"/>
          </p:nvPr>
        </p:nvSpPr>
        <p:spPr>
          <a:xfrm>
            <a:off x="9547629"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MMM YYYY</a:t>
            </a:r>
          </a:p>
        </p:txBody>
      </p:sp>
      <p:sp>
        <p:nvSpPr>
          <p:cNvPr id="36" name="Text Placeholder 51">
            <a:extLst>
              <a:ext uri="{FF2B5EF4-FFF2-40B4-BE49-F238E27FC236}">
                <a16:creationId xmlns:a16="http://schemas.microsoft.com/office/drawing/2014/main" id="{9FBDF935-4925-03EC-CBC9-1EBA90DF849B}"/>
              </a:ext>
            </a:extLst>
          </p:cNvPr>
          <p:cNvSpPr>
            <a:spLocks noGrp="1"/>
          </p:cNvSpPr>
          <p:nvPr>
            <p:ph type="body" sz="quarter" idx="18"/>
          </p:nvPr>
        </p:nvSpPr>
        <p:spPr>
          <a:xfrm>
            <a:off x="685338"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7" name="Text Placeholder 51">
            <a:extLst>
              <a:ext uri="{FF2B5EF4-FFF2-40B4-BE49-F238E27FC236}">
                <a16:creationId xmlns:a16="http://schemas.microsoft.com/office/drawing/2014/main" id="{9BB76AA7-442D-54A7-D075-C67F47438963}"/>
              </a:ext>
            </a:extLst>
          </p:cNvPr>
          <p:cNvSpPr>
            <a:spLocks noGrp="1"/>
          </p:cNvSpPr>
          <p:nvPr>
            <p:ph type="body" sz="quarter" idx="19"/>
          </p:nvPr>
        </p:nvSpPr>
        <p:spPr>
          <a:xfrm>
            <a:off x="2900911"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8" name="Text Placeholder 51">
            <a:extLst>
              <a:ext uri="{FF2B5EF4-FFF2-40B4-BE49-F238E27FC236}">
                <a16:creationId xmlns:a16="http://schemas.microsoft.com/office/drawing/2014/main" id="{9E419856-1586-F2D8-A1B4-F67FEE9839DF}"/>
              </a:ext>
            </a:extLst>
          </p:cNvPr>
          <p:cNvSpPr>
            <a:spLocks noGrp="1"/>
          </p:cNvSpPr>
          <p:nvPr>
            <p:ph type="body" sz="quarter" idx="20"/>
          </p:nvPr>
        </p:nvSpPr>
        <p:spPr>
          <a:xfrm>
            <a:off x="5116484"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9" name="Text Placeholder 51">
            <a:extLst>
              <a:ext uri="{FF2B5EF4-FFF2-40B4-BE49-F238E27FC236}">
                <a16:creationId xmlns:a16="http://schemas.microsoft.com/office/drawing/2014/main" id="{AED74DD2-EAE3-76BF-56B9-C04FCED1F2DB}"/>
              </a:ext>
            </a:extLst>
          </p:cNvPr>
          <p:cNvSpPr>
            <a:spLocks noGrp="1"/>
          </p:cNvSpPr>
          <p:nvPr>
            <p:ph type="body" sz="quarter" idx="21"/>
          </p:nvPr>
        </p:nvSpPr>
        <p:spPr>
          <a:xfrm>
            <a:off x="7332057"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40" name="Text Placeholder 51">
            <a:extLst>
              <a:ext uri="{FF2B5EF4-FFF2-40B4-BE49-F238E27FC236}">
                <a16:creationId xmlns:a16="http://schemas.microsoft.com/office/drawing/2014/main" id="{0A39AD48-2F98-C0C9-DE08-CED7EBF816B2}"/>
              </a:ext>
            </a:extLst>
          </p:cNvPr>
          <p:cNvSpPr>
            <a:spLocks noGrp="1"/>
          </p:cNvSpPr>
          <p:nvPr>
            <p:ph type="body" sz="quarter" idx="22"/>
          </p:nvPr>
        </p:nvSpPr>
        <p:spPr>
          <a:xfrm>
            <a:off x="9547629"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cxnSp>
        <p:nvCxnSpPr>
          <p:cNvPr id="42" name="Straight Connector 41">
            <a:extLst>
              <a:ext uri="{FF2B5EF4-FFF2-40B4-BE49-F238E27FC236}">
                <a16:creationId xmlns:a16="http://schemas.microsoft.com/office/drawing/2014/main" id="{E6BE61D7-B0A3-902B-4F58-727982880EF5}"/>
              </a:ext>
            </a:extLst>
          </p:cNvPr>
          <p:cNvCxnSpPr>
            <a:cxnSpLocks/>
          </p:cNvCxnSpPr>
          <p:nvPr userDrawn="1"/>
        </p:nvCxnSpPr>
        <p:spPr>
          <a:xfrm>
            <a:off x="739398" y="4187681"/>
            <a:ext cx="10812360" cy="0"/>
          </a:xfrm>
          <a:prstGeom prst="line">
            <a:avLst/>
          </a:prstGeom>
          <a:ln w="127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0335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p>
        </p:txBody>
      </p:sp>
      <p:sp>
        <p:nvSpPr>
          <p:cNvPr id="11" name="Image 0" descr="preencoded.png">
            <a:extLst>
              <a:ext uri="{FF2B5EF4-FFF2-40B4-BE49-F238E27FC236}">
                <a16:creationId xmlns:a16="http://schemas.microsoft.com/office/drawing/2014/main" id="{CD2D664E-6702-6607-A37E-2E996144917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a:p>
        </p:txBody>
      </p:sp>
      <p:pic>
        <p:nvPicPr>
          <p:cNvPr id="13" name="Image 1" descr="preencoded.png">
            <a:extLst>
              <a:ext uri="{FF2B5EF4-FFF2-40B4-BE49-F238E27FC236}">
                <a16:creationId xmlns:a16="http://schemas.microsoft.com/office/drawing/2014/main" id="{951C5737-DF7E-D671-AC74-9E488335BC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39" name="Freeform: Shape 38">
            <a:extLst>
              <a:ext uri="{FF2B5EF4-FFF2-40B4-BE49-F238E27FC236}">
                <a16:creationId xmlns:a16="http://schemas.microsoft.com/office/drawing/2014/main" id="{F232A1E1-DD38-15EA-6CA1-A84950EC43F0}"/>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a:p>
        </p:txBody>
      </p:sp>
      <p:sp>
        <p:nvSpPr>
          <p:cNvPr id="17" name="Image 5" descr="preencoded.png">
            <a:extLst>
              <a:ext uri="{FF2B5EF4-FFF2-40B4-BE49-F238E27FC236}">
                <a16:creationId xmlns:a16="http://schemas.microsoft.com/office/drawing/2014/main" id="{B9036D42-A06F-E6EE-BB91-8BAF045198BE}"/>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a:p>
        </p:txBody>
      </p:sp>
      <p:pic>
        <p:nvPicPr>
          <p:cNvPr id="19" name="Image 6" descr="preencoded.png">
            <a:extLst>
              <a:ext uri="{FF2B5EF4-FFF2-40B4-BE49-F238E27FC236}">
                <a16:creationId xmlns:a16="http://schemas.microsoft.com/office/drawing/2014/main" id="{86E0540C-3355-A50D-AC61-047B54B70C6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3" name="Text Placeholder 2"/>
          <p:cNvSpPr>
            <a:spLocks noGrp="1"/>
          </p:cNvSpPr>
          <p:nvPr>
            <p:ph type="body" idx="1"/>
          </p:nvPr>
        </p:nvSpPr>
        <p:spPr>
          <a:xfrm>
            <a:off x="3977640" y="2330704"/>
            <a:ext cx="3822192" cy="411480"/>
          </a:xfrm>
        </p:spPr>
        <p:txBody>
          <a:bodyPr anchor="t">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685032" y="2877312"/>
            <a:ext cx="3741928" cy="3684588"/>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046720" y="2330704"/>
            <a:ext cx="3822192" cy="411480"/>
          </a:xfrm>
        </p:spPr>
        <p:txBody>
          <a:bodyPr anchor="t">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754112" y="2877312"/>
            <a:ext cx="3741928" cy="3684588"/>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noAutofit/>
          </a:bodyPr>
          <a:lstStyle/>
          <a:p>
            <a:fld id="{48F63A3B-78C7-47BE-AE5E-E10140E04643}" type="slidenum">
              <a:rPr lang="en-US" dirty="0"/>
              <a:t>‹#›</a:t>
            </a:fld>
            <a:endParaRPr lang="en-US"/>
          </a:p>
        </p:txBody>
      </p:sp>
    </p:spTree>
    <p:extLst>
      <p:ext uri="{BB962C8B-B14F-4D97-AF65-F5344CB8AC3E}">
        <p14:creationId xmlns:p14="http://schemas.microsoft.com/office/powerpoint/2010/main" val="38710313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1234440"/>
            <a:ext cx="10671048" cy="768096"/>
          </a:xfrm>
        </p:spPr>
        <p:txBody>
          <a:bodyPr>
            <a:noAutofit/>
          </a:bodyPr>
          <a:lstStyle>
            <a:lvl1pPr>
              <a:lnSpc>
                <a:spcPct val="100000"/>
              </a:lnSpc>
              <a:defRPr/>
            </a:lvl1pPr>
          </a:lstStyle>
          <a:p>
            <a:r>
              <a:rPr lang="en-US"/>
              <a:t>Click to edit Master title style</a:t>
            </a:r>
          </a:p>
        </p:txBody>
      </p:sp>
      <p:sp>
        <p:nvSpPr>
          <p:cNvPr id="4" name="Footer Placeholder 3">
            <a:extLst>
              <a:ext uri="{FF2B5EF4-FFF2-40B4-BE49-F238E27FC236}">
                <a16:creationId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713232" y="2743200"/>
            <a:ext cx="3328416" cy="3557016"/>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noChangeAspect="1"/>
          </p:cNvSpPr>
          <p:nvPr>
            <p:ph type="pic" sz="quarter" idx="23"/>
          </p:nvPr>
        </p:nvSpPr>
        <p:spPr>
          <a:xfrm>
            <a:off x="1911096" y="2258568"/>
            <a:ext cx="932688" cy="9326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992124"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4443984" y="2743200"/>
            <a:ext cx="3328416" cy="3557016"/>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noChangeAspect="1"/>
          </p:cNvSpPr>
          <p:nvPr>
            <p:ph type="pic" sz="quarter" idx="25"/>
          </p:nvPr>
        </p:nvSpPr>
        <p:spPr>
          <a:xfrm>
            <a:off x="5641848" y="2258568"/>
            <a:ext cx="932688" cy="9326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4722876"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8092440" y="2743200"/>
            <a:ext cx="3328416" cy="3557016"/>
          </a:xfrm>
          <a:noFill/>
          <a:ln w="12700">
            <a:solidFill>
              <a:schemeClr val="accent4"/>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noChangeAspect="1"/>
          </p:cNvSpPr>
          <p:nvPr>
            <p:ph type="pic" sz="quarter" idx="24"/>
          </p:nvPr>
        </p:nvSpPr>
        <p:spPr>
          <a:xfrm>
            <a:off x="9290304" y="2258568"/>
            <a:ext cx="932688" cy="932688"/>
          </a:xfrm>
          <a:prstGeom prst="ellipse">
            <a:avLst/>
          </a:prstGeom>
          <a:solidFill>
            <a:schemeClr val="accent4"/>
          </a:solidFill>
        </p:spPr>
        <p:txBody>
          <a:bodyPr lIns="0" tIns="0" rIns="0" bIns="0" anchor="ctr">
            <a:noAutofit/>
          </a:bodyPr>
          <a:lstStyle>
            <a:lvl1pPr marL="0" indent="0" algn="ctr">
              <a:buNone/>
              <a:defRPr sz="900"/>
            </a:lvl1pPr>
          </a:lstStyle>
          <a:p>
            <a:r>
              <a:rPr lang="en-US"/>
              <a:t>Click icon to add picture</a:t>
            </a:r>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8371332"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Tree>
    <p:extLst>
      <p:ext uri="{BB962C8B-B14F-4D97-AF65-F5344CB8AC3E}">
        <p14:creationId xmlns:p14="http://schemas.microsoft.com/office/powerpoint/2010/main" val="12689541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Image 0" descr="preencoded.png">
            <a:extLst>
              <a:ext uri="{FF2B5EF4-FFF2-40B4-BE49-F238E27FC236}">
                <a16:creationId xmlns:a16="http://schemas.microsoft.com/office/drawing/2014/main" id="{8D5D10FF-3DE5-39CA-FA9A-29A09DC47BF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a:p>
        </p:txBody>
      </p:sp>
      <p:pic>
        <p:nvPicPr>
          <p:cNvPr id="11" name="Image 1" descr="preencoded.png">
            <a:extLst>
              <a:ext uri="{FF2B5EF4-FFF2-40B4-BE49-F238E27FC236}">
                <a16:creationId xmlns:a16="http://schemas.microsoft.com/office/drawing/2014/main" id="{BFA89E6A-8342-AE30-45E0-BC1DFE3276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13" name="Freeform: Shape 12">
            <a:extLst>
              <a:ext uri="{FF2B5EF4-FFF2-40B4-BE49-F238E27FC236}">
                <a16:creationId xmlns:a16="http://schemas.microsoft.com/office/drawing/2014/main" id="{A08309FA-889A-E2F2-1EDA-F872245F5FDF}"/>
              </a:ext>
            </a:extLst>
          </p:cNvPr>
          <p:cNvSpPr/>
          <p:nvPr userDrawn="1"/>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a:p>
        </p:txBody>
      </p:sp>
      <p:sp>
        <p:nvSpPr>
          <p:cNvPr id="15" name="Image 5" descr="preencoded.png">
            <a:extLst>
              <a:ext uri="{FF2B5EF4-FFF2-40B4-BE49-F238E27FC236}">
                <a16:creationId xmlns:a16="http://schemas.microsoft.com/office/drawing/2014/main" id="{D9D7EB49-4BC9-040F-C4CC-5771C5FB312B}"/>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a:p>
        </p:txBody>
      </p:sp>
      <p:pic>
        <p:nvPicPr>
          <p:cNvPr id="17" name="Image 6" descr="preencoded.png">
            <a:extLst>
              <a:ext uri="{FF2B5EF4-FFF2-40B4-BE49-F238E27FC236}">
                <a16:creationId xmlns:a16="http://schemas.microsoft.com/office/drawing/2014/main" id="{3CE04498-C285-EFB8-340C-1A064078152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
        <p:nvSpPr>
          <p:cNvPr id="18" name="Title 19">
            <a:extLst>
              <a:ext uri="{FF2B5EF4-FFF2-40B4-BE49-F238E27FC236}">
                <a16:creationId xmlns:a16="http://schemas.microsoft.com/office/drawing/2014/main" id="{9CBE0ADC-7FA0-F7E3-96EF-BBACB6A9076E}"/>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p>
        </p:txBody>
      </p:sp>
      <p:sp>
        <p:nvSpPr>
          <p:cNvPr id="19" name="Content Placeholder 3">
            <a:extLst>
              <a:ext uri="{FF2B5EF4-FFF2-40B4-BE49-F238E27FC236}">
                <a16:creationId xmlns:a16="http://schemas.microsoft.com/office/drawing/2014/main" id="{0F9C0517-D83A-CC55-35B8-B2F990C96D30}"/>
              </a:ext>
            </a:extLst>
          </p:cNvPr>
          <p:cNvSpPr>
            <a:spLocks noGrp="1"/>
          </p:cNvSpPr>
          <p:nvPr>
            <p:ph sz="half" idx="2"/>
          </p:nvPr>
        </p:nvSpPr>
        <p:spPr>
          <a:xfrm>
            <a:off x="368503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5">
            <a:extLst>
              <a:ext uri="{FF2B5EF4-FFF2-40B4-BE49-F238E27FC236}">
                <a16:creationId xmlns:a16="http://schemas.microsoft.com/office/drawing/2014/main" id="{CF8BFBBE-0EAE-B647-2648-A5FB0094BF6B}"/>
              </a:ext>
            </a:extLst>
          </p:cNvPr>
          <p:cNvSpPr>
            <a:spLocks noGrp="1"/>
          </p:cNvSpPr>
          <p:nvPr>
            <p:ph sz="quarter" idx="4"/>
          </p:nvPr>
        </p:nvSpPr>
        <p:spPr>
          <a:xfrm>
            <a:off x="775411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0832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7" name="Freeform: Shape 6">
            <a:extLst>
              <a:ext uri="{FF2B5EF4-FFF2-40B4-BE49-F238E27FC236}">
                <a16:creationId xmlns:a16="http://schemas.microsoft.com/office/drawing/2014/main" id="{27970739-3098-2D88-3D08-44C673FED7D9}"/>
              </a:ext>
            </a:extLst>
          </p:cNvPr>
          <p:cNvSpPr/>
          <p:nvPr userDrawn="1"/>
        </p:nvSpPr>
        <p:spPr>
          <a:xfrm>
            <a:off x="2062836" y="686475"/>
            <a:ext cx="7774629" cy="6193018"/>
          </a:xfrm>
          <a:custGeom>
            <a:avLst/>
            <a:gdLst>
              <a:gd name="connsiteX0" fmla="*/ 3887320 w 7774629"/>
              <a:gd name="connsiteY0" fmla="*/ 0 h 6193018"/>
              <a:gd name="connsiteX1" fmla="*/ 7774629 w 7774629"/>
              <a:gd name="connsiteY1" fmla="*/ 3884811 h 6193018"/>
              <a:gd name="connsiteX2" fmla="*/ 7774629 w 7774629"/>
              <a:gd name="connsiteY2" fmla="*/ 6193018 h 6193018"/>
              <a:gd name="connsiteX3" fmla="*/ 0 w 7774629"/>
              <a:gd name="connsiteY3" fmla="*/ 6193018 h 6193018"/>
              <a:gd name="connsiteX4" fmla="*/ 0 w 7774629"/>
              <a:gd name="connsiteY4" fmla="*/ 3884811 h 6193018"/>
              <a:gd name="connsiteX5" fmla="*/ 3887320 w 7774629"/>
              <a:gd name="connsiteY5" fmla="*/ 0 h 619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629" h="6193018">
                <a:moveTo>
                  <a:pt x="3887320" y="0"/>
                </a:moveTo>
                <a:cubicBezTo>
                  <a:pt x="6034243" y="0"/>
                  <a:pt x="7774629" y="1739299"/>
                  <a:pt x="7774629" y="3884811"/>
                </a:cubicBezTo>
                <a:lnTo>
                  <a:pt x="7774629" y="6193018"/>
                </a:lnTo>
                <a:lnTo>
                  <a:pt x="0" y="6193018"/>
                </a:lnTo>
                <a:lnTo>
                  <a:pt x="0" y="3884811"/>
                </a:lnTo>
                <a:cubicBezTo>
                  <a:pt x="0" y="1739299"/>
                  <a:pt x="1740414" y="0"/>
                  <a:pt x="3887320" y="0"/>
                </a:cubicBezTo>
                <a:close/>
              </a:path>
            </a:pathLst>
          </a:custGeom>
          <a:solidFill>
            <a:schemeClr val="accent2">
              <a:lumMod val="20000"/>
              <a:lumOff val="80000"/>
              <a:alpha val="99000"/>
            </a:schemeClr>
          </a:solidFill>
          <a:ln w="543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8" name="Freeform: Shape 7">
            <a:extLst>
              <a:ext uri="{FF2B5EF4-FFF2-40B4-BE49-F238E27FC236}">
                <a16:creationId xmlns:a16="http://schemas.microsoft.com/office/drawing/2014/main" id="{AC7F8F70-3918-696D-BD33-C87745C4FF6E}"/>
              </a:ext>
            </a:extLst>
          </p:cNvPr>
          <p:cNvSpPr/>
          <p:nvPr userDrawn="1"/>
        </p:nvSpPr>
        <p:spPr>
          <a:xfrm>
            <a:off x="7610252" y="1"/>
            <a:ext cx="2273668" cy="3147998"/>
          </a:xfrm>
          <a:custGeom>
            <a:avLst/>
            <a:gdLst>
              <a:gd name="connsiteX0" fmla="*/ 183295 w 2273668"/>
              <a:gd name="connsiteY0" fmla="*/ 0 h 3147998"/>
              <a:gd name="connsiteX1" fmla="*/ 2273668 w 2273668"/>
              <a:gd name="connsiteY1" fmla="*/ 0 h 3147998"/>
              <a:gd name="connsiteX2" fmla="*/ 2273668 w 2273668"/>
              <a:gd name="connsiteY2" fmla="*/ 3147998 h 3147998"/>
              <a:gd name="connsiteX3" fmla="*/ 2096300 w 2273668"/>
              <a:gd name="connsiteY3" fmla="*/ 3147998 h 3147998"/>
              <a:gd name="connsiteX4" fmla="*/ 2033714 w 2273668"/>
              <a:gd name="connsiteY4" fmla="*/ 3144814 h 3147998"/>
              <a:gd name="connsiteX5" fmla="*/ 0 w 2273668"/>
              <a:gd name="connsiteY5" fmla="*/ 886966 h 3147998"/>
              <a:gd name="connsiteX6" fmla="*/ 178732 w 2273668"/>
              <a:gd name="connsiteY6" fmla="*/ 9417 h 31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668" h="3147998">
                <a:moveTo>
                  <a:pt x="183295" y="0"/>
                </a:moveTo>
                <a:lnTo>
                  <a:pt x="2273668" y="0"/>
                </a:lnTo>
                <a:lnTo>
                  <a:pt x="2273668" y="3147998"/>
                </a:lnTo>
                <a:lnTo>
                  <a:pt x="2096300" y="3147998"/>
                </a:lnTo>
                <a:lnTo>
                  <a:pt x="2033714" y="3144814"/>
                </a:lnTo>
                <a:cubicBezTo>
                  <a:pt x="895944" y="3028420"/>
                  <a:pt x="0" y="2060597"/>
                  <a:pt x="0" y="886966"/>
                </a:cubicBezTo>
                <a:cubicBezTo>
                  <a:pt x="0" y="576250"/>
                  <a:pt x="63712" y="279606"/>
                  <a:pt x="178732" y="9417"/>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9" name="Freeform: Shape 8">
            <a:extLst>
              <a:ext uri="{FF2B5EF4-FFF2-40B4-BE49-F238E27FC236}">
                <a16:creationId xmlns:a16="http://schemas.microsoft.com/office/drawing/2014/main" id="{8894AE83-7C57-B8CD-4FFA-782E779E7B40}"/>
              </a:ext>
            </a:extLst>
          </p:cNvPr>
          <p:cNvSpPr/>
          <p:nvPr userDrawn="1"/>
        </p:nvSpPr>
        <p:spPr>
          <a:xfrm>
            <a:off x="9883919" y="2"/>
            <a:ext cx="2254928" cy="3141557"/>
          </a:xfrm>
          <a:custGeom>
            <a:avLst/>
            <a:gdLst>
              <a:gd name="connsiteX0" fmla="*/ 0 w 2254928"/>
              <a:gd name="connsiteY0" fmla="*/ 0 h 3141557"/>
              <a:gd name="connsiteX1" fmla="*/ 2080472 w 2254928"/>
              <a:gd name="connsiteY1" fmla="*/ 0 h 3141557"/>
              <a:gd name="connsiteX2" fmla="*/ 2154269 w 2254928"/>
              <a:gd name="connsiteY2" fmla="*/ 202607 h 3141557"/>
              <a:gd name="connsiteX3" fmla="*/ 2254928 w 2254928"/>
              <a:gd name="connsiteY3" fmla="*/ 871976 h 3141557"/>
              <a:gd name="connsiteX4" fmla="*/ 231934 w 2254928"/>
              <a:gd name="connsiteY4" fmla="*/ 3128339 h 3141557"/>
              <a:gd name="connsiteX5" fmla="*/ 19 w 2254928"/>
              <a:gd name="connsiteY5" fmla="*/ 3141557 h 3141557"/>
              <a:gd name="connsiteX6" fmla="*/ 0 w 2254928"/>
              <a:gd name="connsiteY6" fmla="*/ 3141557 h 3141557"/>
              <a:gd name="connsiteX7" fmla="*/ 0 w 2254928"/>
              <a:gd name="connsiteY7" fmla="*/ 2729990 h 3141557"/>
              <a:gd name="connsiteX8" fmla="*/ 0 w 2254928"/>
              <a:gd name="connsiteY8" fmla="*/ 2344136 h 3141557"/>
              <a:gd name="connsiteX9" fmla="*/ 0 w 2254928"/>
              <a:gd name="connsiteY9" fmla="*/ 1983167 h 3141557"/>
              <a:gd name="connsiteX10" fmla="*/ 0 w 2254928"/>
              <a:gd name="connsiteY10" fmla="*/ 1646252 h 3141557"/>
              <a:gd name="connsiteX11" fmla="*/ 0 w 2254928"/>
              <a:gd name="connsiteY11" fmla="*/ 1332565 h 3141557"/>
              <a:gd name="connsiteX12" fmla="*/ 0 w 2254928"/>
              <a:gd name="connsiteY12" fmla="*/ 1041273 h 3141557"/>
              <a:gd name="connsiteX13" fmla="*/ 0 w 2254928"/>
              <a:gd name="connsiteY13" fmla="*/ 771549 h 3141557"/>
              <a:gd name="connsiteX14" fmla="*/ 0 w 2254928"/>
              <a:gd name="connsiteY14" fmla="*/ 522561 h 3141557"/>
              <a:gd name="connsiteX15" fmla="*/ 0 w 2254928"/>
              <a:gd name="connsiteY15" fmla="*/ 293482 h 3141557"/>
              <a:gd name="connsiteX16" fmla="*/ 0 w 2254928"/>
              <a:gd name="connsiteY16" fmla="*/ 83481 h 31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928" h="3141557">
                <a:moveTo>
                  <a:pt x="0" y="0"/>
                </a:moveTo>
                <a:lnTo>
                  <a:pt x="2080472" y="0"/>
                </a:lnTo>
                <a:lnTo>
                  <a:pt x="2154269" y="202607"/>
                </a:lnTo>
                <a:cubicBezTo>
                  <a:pt x="2219730" y="414134"/>
                  <a:pt x="2254928" y="638939"/>
                  <a:pt x="2254928" y="871976"/>
                </a:cubicBezTo>
                <a:cubicBezTo>
                  <a:pt x="2254928" y="2045607"/>
                  <a:pt x="1374977" y="3005515"/>
                  <a:pt x="231934" y="3128339"/>
                </a:cubicBezTo>
                <a:lnTo>
                  <a:pt x="19" y="3141557"/>
                </a:lnTo>
                <a:lnTo>
                  <a:pt x="0" y="3141557"/>
                </a:lnTo>
                <a:lnTo>
                  <a:pt x="0" y="2729990"/>
                </a:lnTo>
                <a:lnTo>
                  <a:pt x="0" y="2344136"/>
                </a:lnTo>
                <a:lnTo>
                  <a:pt x="0" y="1983167"/>
                </a:lnTo>
                <a:lnTo>
                  <a:pt x="0" y="1646252"/>
                </a:lnTo>
                <a:lnTo>
                  <a:pt x="0" y="1332565"/>
                </a:lnTo>
                <a:lnTo>
                  <a:pt x="0" y="1041273"/>
                </a:lnTo>
                <a:lnTo>
                  <a:pt x="0" y="771549"/>
                </a:lnTo>
                <a:lnTo>
                  <a:pt x="0" y="522561"/>
                </a:lnTo>
                <a:lnTo>
                  <a:pt x="0" y="293482"/>
                </a:lnTo>
                <a:lnTo>
                  <a:pt x="0" y="83481"/>
                </a:ln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0" name="Freeform: Shape 9">
            <a:extLst>
              <a:ext uri="{FF2B5EF4-FFF2-40B4-BE49-F238E27FC236}">
                <a16:creationId xmlns:a16="http://schemas.microsoft.com/office/drawing/2014/main" id="{21661FFA-BAE9-3DA9-9C75-3FBD3AB9EE02}"/>
              </a:ext>
            </a:extLst>
          </p:cNvPr>
          <p:cNvSpPr/>
          <p:nvPr userDrawn="1"/>
        </p:nvSpPr>
        <p:spPr>
          <a:xfrm>
            <a:off x="8395730" y="2"/>
            <a:ext cx="2959203" cy="2352793"/>
          </a:xfrm>
          <a:custGeom>
            <a:avLst/>
            <a:gdLst>
              <a:gd name="connsiteX0" fmla="*/ 289830 w 2959203"/>
              <a:gd name="connsiteY0" fmla="*/ 0 h 2352793"/>
              <a:gd name="connsiteX1" fmla="*/ 2669374 w 2959203"/>
              <a:gd name="connsiteY1" fmla="*/ 0 h 2352793"/>
              <a:gd name="connsiteX2" fmla="*/ 2706511 w 2959203"/>
              <a:gd name="connsiteY2" fmla="*/ 49584 h 2352793"/>
              <a:gd name="connsiteX3" fmla="*/ 2951565 w 2959203"/>
              <a:gd name="connsiteY3" fmla="*/ 724493 h 2352793"/>
              <a:gd name="connsiteX4" fmla="*/ 2959203 w 2959203"/>
              <a:gd name="connsiteY4" fmla="*/ 875514 h 2352793"/>
              <a:gd name="connsiteX5" fmla="*/ 2959203 w 2959203"/>
              <a:gd name="connsiteY5" fmla="*/ 875554 h 2352793"/>
              <a:gd name="connsiteX6" fmla="*/ 2951565 w 2959203"/>
              <a:gd name="connsiteY6" fmla="*/ 1026575 h 2352793"/>
              <a:gd name="connsiteX7" fmla="*/ 1479602 w 2959203"/>
              <a:gd name="connsiteY7" fmla="*/ 2352793 h 2352793"/>
              <a:gd name="connsiteX8" fmla="*/ 0 w 2959203"/>
              <a:gd name="connsiteY8" fmla="*/ 875534 h 2352793"/>
              <a:gd name="connsiteX9" fmla="*/ 252694 w 2959203"/>
              <a:gd name="connsiteY9" fmla="*/ 49584 h 2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03" h="2352793">
                <a:moveTo>
                  <a:pt x="289830" y="0"/>
                </a:moveTo>
                <a:lnTo>
                  <a:pt x="2669374" y="0"/>
                </a:lnTo>
                <a:lnTo>
                  <a:pt x="2706511" y="49584"/>
                </a:lnTo>
                <a:cubicBezTo>
                  <a:pt x="2839459" y="246061"/>
                  <a:pt x="2926309" y="476187"/>
                  <a:pt x="2951565" y="724493"/>
                </a:cubicBezTo>
                <a:lnTo>
                  <a:pt x="2959203" y="875514"/>
                </a:lnTo>
                <a:lnTo>
                  <a:pt x="2959203" y="875554"/>
                </a:lnTo>
                <a:lnTo>
                  <a:pt x="2951565" y="1026575"/>
                </a:lnTo>
                <a:cubicBezTo>
                  <a:pt x="2875795" y="1771492"/>
                  <a:pt x="2245691" y="2352793"/>
                  <a:pt x="1479602" y="2352793"/>
                </a:cubicBezTo>
                <a:cubicBezTo>
                  <a:pt x="662440" y="2352793"/>
                  <a:pt x="0" y="1691401"/>
                  <a:pt x="0" y="875534"/>
                </a:cubicBezTo>
                <a:cubicBezTo>
                  <a:pt x="0" y="569583"/>
                  <a:pt x="93156" y="285356"/>
                  <a:pt x="252694" y="49584"/>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1" name="Freeform: Shape 10">
            <a:extLst>
              <a:ext uri="{FF2B5EF4-FFF2-40B4-BE49-F238E27FC236}">
                <a16:creationId xmlns:a16="http://schemas.microsoft.com/office/drawing/2014/main" id="{5B3D0B92-0983-2D1D-1F55-65046BDF228D}"/>
              </a:ext>
            </a:extLst>
          </p:cNvPr>
          <p:cNvSpPr/>
          <p:nvPr userDrawn="1"/>
        </p:nvSpPr>
        <p:spPr>
          <a:xfrm>
            <a:off x="1390854" y="3130662"/>
            <a:ext cx="3106248" cy="3748831"/>
          </a:xfrm>
          <a:custGeom>
            <a:avLst/>
            <a:gdLst>
              <a:gd name="connsiteX0" fmla="*/ 0 w 3106248"/>
              <a:gd name="connsiteY0" fmla="*/ 0 h 3748831"/>
              <a:gd name="connsiteX1" fmla="*/ 3106248 w 3106248"/>
              <a:gd name="connsiteY1" fmla="*/ 3748831 h 3748831"/>
              <a:gd name="connsiteX2" fmla="*/ 0 w 3106248"/>
              <a:gd name="connsiteY2" fmla="*/ 3748831 h 3748831"/>
            </a:gdLst>
            <a:ahLst/>
            <a:cxnLst>
              <a:cxn ang="0">
                <a:pos x="connsiteX0" y="connsiteY0"/>
              </a:cxn>
              <a:cxn ang="0">
                <a:pos x="connsiteX1" y="connsiteY1"/>
              </a:cxn>
              <a:cxn ang="0">
                <a:pos x="connsiteX2" y="connsiteY2"/>
              </a:cxn>
            </a:cxnLst>
            <a:rect l="l" t="t" r="r" b="b"/>
            <a:pathLst>
              <a:path w="3106248" h="3748831">
                <a:moveTo>
                  <a:pt x="0" y="0"/>
                </a:moveTo>
                <a:lnTo>
                  <a:pt x="3106248" y="3748831"/>
                </a:lnTo>
                <a:lnTo>
                  <a:pt x="0" y="3748831"/>
                </a:lnTo>
                <a:close/>
              </a:path>
            </a:pathLst>
          </a:custGeom>
          <a:solidFill>
            <a:schemeClr val="accent2">
              <a:alpha val="99000"/>
            </a:schemeClr>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2" name="Freeform: Shape 11">
            <a:extLst>
              <a:ext uri="{FF2B5EF4-FFF2-40B4-BE49-F238E27FC236}">
                <a16:creationId xmlns:a16="http://schemas.microsoft.com/office/drawing/2014/main" id="{94928D51-D8A3-09BF-7FB2-BBBA0A54A283}"/>
              </a:ext>
            </a:extLst>
          </p:cNvPr>
          <p:cNvSpPr/>
          <p:nvPr userDrawn="1"/>
        </p:nvSpPr>
        <p:spPr>
          <a:xfrm>
            <a:off x="0" y="3130661"/>
            <a:ext cx="1400640" cy="3748832"/>
          </a:xfrm>
          <a:custGeom>
            <a:avLst/>
            <a:gdLst>
              <a:gd name="connsiteX0" fmla="*/ 1400640 w 1400640"/>
              <a:gd name="connsiteY0" fmla="*/ 0 h 3748832"/>
              <a:gd name="connsiteX1" fmla="*/ 1400640 w 1400640"/>
              <a:gd name="connsiteY1" fmla="*/ 3748832 h 3748832"/>
              <a:gd name="connsiteX2" fmla="*/ 0 w 1400640"/>
              <a:gd name="connsiteY2" fmla="*/ 3748832 h 3748832"/>
              <a:gd name="connsiteX3" fmla="*/ 0 w 1400640"/>
              <a:gd name="connsiteY3" fmla="*/ 1684743 h 3748832"/>
            </a:gdLst>
            <a:ahLst/>
            <a:cxnLst>
              <a:cxn ang="0">
                <a:pos x="connsiteX0" y="connsiteY0"/>
              </a:cxn>
              <a:cxn ang="0">
                <a:pos x="connsiteX1" y="connsiteY1"/>
              </a:cxn>
              <a:cxn ang="0">
                <a:pos x="connsiteX2" y="connsiteY2"/>
              </a:cxn>
              <a:cxn ang="0">
                <a:pos x="connsiteX3" y="connsiteY3"/>
              </a:cxn>
            </a:cxnLst>
            <a:rect l="l" t="t" r="r" b="b"/>
            <a:pathLst>
              <a:path w="1400640" h="3748832">
                <a:moveTo>
                  <a:pt x="1400640" y="0"/>
                </a:moveTo>
                <a:lnTo>
                  <a:pt x="1400640" y="3748832"/>
                </a:lnTo>
                <a:lnTo>
                  <a:pt x="0" y="3748832"/>
                </a:lnTo>
                <a:lnTo>
                  <a:pt x="0" y="168474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Tree>
    <p:extLst>
      <p:ext uri="{BB962C8B-B14F-4D97-AF65-F5344CB8AC3E}">
        <p14:creationId xmlns:p14="http://schemas.microsoft.com/office/powerpoint/2010/main" val="4079410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11/6/2025</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1981399691"/>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a:p>
        </p:txBody>
      </p:sp>
      <p:sp>
        <p:nvSpPr>
          <p:cNvPr id="10" name="Image 0" descr="preencoded.png">
            <a:extLst>
              <a:ext uri="{FF2B5EF4-FFF2-40B4-BE49-F238E27FC236}">
                <a16:creationId xmlns:a16="http://schemas.microsoft.com/office/drawing/2014/main" id="{A1D9907E-1500-3A63-65F1-A337DB74FBB6}"/>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a:p>
        </p:txBody>
      </p:sp>
      <p:pic>
        <p:nvPicPr>
          <p:cNvPr id="11" name="Image 1" descr="preencoded.png">
            <a:extLst>
              <a:ext uri="{FF2B5EF4-FFF2-40B4-BE49-F238E27FC236}">
                <a16:creationId xmlns:a16="http://schemas.microsoft.com/office/drawing/2014/main" id="{09FE60A8-B83A-08A9-18B1-C4A8B23FF3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12" name="Image 5" descr="preencoded.png">
            <a:extLst>
              <a:ext uri="{FF2B5EF4-FFF2-40B4-BE49-F238E27FC236}">
                <a16:creationId xmlns:a16="http://schemas.microsoft.com/office/drawing/2014/main" id="{0057816F-130C-1281-16D1-76AD9F5A051C}"/>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a:p>
        </p:txBody>
      </p:sp>
      <p:pic>
        <p:nvPicPr>
          <p:cNvPr id="13" name="Image 6" descr="preencoded.png">
            <a:extLst>
              <a:ext uri="{FF2B5EF4-FFF2-40B4-BE49-F238E27FC236}">
                <a16:creationId xmlns:a16="http://schemas.microsoft.com/office/drawing/2014/main" id="{62233D00-A65A-7C9A-604F-24C2A9F89A2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Tree>
    <p:extLst>
      <p:ext uri="{BB962C8B-B14F-4D97-AF65-F5344CB8AC3E}">
        <p14:creationId xmlns:p14="http://schemas.microsoft.com/office/powerpoint/2010/main" val="843267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11/6/2025</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
        <p:nvSpPr>
          <p:cNvPr id="6" name="Freeform: Shape 5">
            <a:extLst>
              <a:ext uri="{FF2B5EF4-FFF2-40B4-BE49-F238E27FC236}">
                <a16:creationId xmlns:a16="http://schemas.microsoft.com/office/drawing/2014/main" id="{927CFB7A-6AEB-C662-15CA-2CE5986CA8FF}"/>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7" name="Freeform: Shape 6">
            <a:extLst>
              <a:ext uri="{FF2B5EF4-FFF2-40B4-BE49-F238E27FC236}">
                <a16:creationId xmlns:a16="http://schemas.microsoft.com/office/drawing/2014/main" id="{548A8435-9B0B-F11D-6469-4FCFC722D06D}"/>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Tree>
    <p:extLst>
      <p:ext uri="{BB962C8B-B14F-4D97-AF65-F5344CB8AC3E}">
        <p14:creationId xmlns:p14="http://schemas.microsoft.com/office/powerpoint/2010/main" val="2759763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11/6/2025</a:t>
            </a:fld>
            <a:endParaRPr lang="en-US"/>
          </a:p>
        </p:txBody>
      </p:sp>
      <p:sp>
        <p:nvSpPr>
          <p:cNvPr id="3" name="Footer Placeholder 2"/>
          <p:cNvSpPr>
            <a:spLocks noGrp="1"/>
          </p:cNvSpPr>
          <p:nvPr>
            <p:ph type="ftr" sz="quarter" idx="11"/>
          </p:nvPr>
        </p:nvSpPr>
        <p:spPr/>
        <p:txBody>
          <a:bodyPr/>
          <a:lstStyle/>
          <a:p>
            <a:r>
              <a:rPr lang="en-US"/>
              <a:t>Presentation title</a:t>
            </a:r>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
        <p:nvSpPr>
          <p:cNvPr id="5" name="Freeform: Shape 4">
            <a:extLst>
              <a:ext uri="{FF2B5EF4-FFF2-40B4-BE49-F238E27FC236}">
                <a16:creationId xmlns:a16="http://schemas.microsoft.com/office/drawing/2014/main" id="{48566D45-236E-B070-9F3F-738511AF62C3}"/>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6" name="Freeform: Shape 5">
            <a:extLst>
              <a:ext uri="{FF2B5EF4-FFF2-40B4-BE49-F238E27FC236}">
                <a16:creationId xmlns:a16="http://schemas.microsoft.com/office/drawing/2014/main" id="{20460466-E3D6-EC48-D687-19B990CD634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Tree>
    <p:extLst>
      <p:ext uri="{BB962C8B-B14F-4D97-AF65-F5344CB8AC3E}">
        <p14:creationId xmlns:p14="http://schemas.microsoft.com/office/powerpoint/2010/main" val="1661138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11/6/2025</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
        <p:nvSpPr>
          <p:cNvPr id="8" name="Freeform: Shape 7">
            <a:extLst>
              <a:ext uri="{FF2B5EF4-FFF2-40B4-BE49-F238E27FC236}">
                <a16:creationId xmlns:a16="http://schemas.microsoft.com/office/drawing/2014/main" id="{FF72781A-F6B0-D45D-6E8D-981F7AA7F418}"/>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Tree>
    <p:extLst>
      <p:ext uri="{BB962C8B-B14F-4D97-AF65-F5344CB8AC3E}">
        <p14:creationId xmlns:p14="http://schemas.microsoft.com/office/powerpoint/2010/main" val="3779625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11/6/2025</a:t>
            </a:fld>
            <a:endParaRPr lang="en-US"/>
          </a:p>
        </p:txBody>
      </p:sp>
      <p:sp>
        <p:nvSpPr>
          <p:cNvPr id="6" name="Footer Placeholder 5"/>
          <p:cNvSpPr>
            <a:spLocks noGrp="1"/>
          </p:cNvSpPr>
          <p:nvPr>
            <p:ph type="ftr" sz="quarter" idx="11"/>
          </p:nvPr>
        </p:nvSpPr>
        <p:spPr>
          <a:xfrm>
            <a:off x="1141412" y="5883275"/>
            <a:ext cx="5105400" cy="365125"/>
          </a:xfrm>
        </p:spPr>
        <p:txBody>
          <a:bodyPr/>
          <a:lstStyle/>
          <a:p>
            <a:r>
              <a:rPr lang="en-US"/>
              <a:t>Presentation title</a:t>
            </a:r>
          </a:p>
        </p:txBody>
      </p:sp>
      <p:sp>
        <p:nvSpPr>
          <p:cNvPr id="7" name="Slide Number Placeholder 6"/>
          <p:cNvSpPr>
            <a:spLocks noGrp="1"/>
          </p:cNvSpPr>
          <p:nvPr>
            <p:ph type="sldNum" sz="quarter" idx="12"/>
          </p:nvPr>
        </p:nvSpPr>
        <p:spPr>
          <a:xfrm>
            <a:off x="10742612" y="5883275"/>
            <a:ext cx="322567" cy="365125"/>
          </a:xfrm>
        </p:spPr>
        <p:txBody>
          <a:bodyPr/>
          <a:lstStyle/>
          <a:p>
            <a:fld id="{48F63A3B-78C7-47BE-AE5E-E10140E04643}" type="slidenum">
              <a:rPr lang="en-US" smtClean="0"/>
              <a:t>‹#›</a:t>
            </a:fld>
            <a:endParaRPr lang="en-US"/>
          </a:p>
        </p:txBody>
      </p:sp>
      <p:sp>
        <p:nvSpPr>
          <p:cNvPr id="3" name="Freeform: Shape 2">
            <a:extLst>
              <a:ext uri="{FF2B5EF4-FFF2-40B4-BE49-F238E27FC236}">
                <a16:creationId xmlns:a16="http://schemas.microsoft.com/office/drawing/2014/main" id="{9B57160D-7915-CFCD-1F78-3634DC4853C5}"/>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Tree>
    <p:extLst>
      <p:ext uri="{BB962C8B-B14F-4D97-AF65-F5344CB8AC3E}">
        <p14:creationId xmlns:p14="http://schemas.microsoft.com/office/powerpoint/2010/main" val="130286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11/6/2025</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r>
              <a:rPr lang="en-US"/>
              <a:t>Presentation title</a:t>
            </a:r>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41397957"/>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63" r:id="rId18"/>
    <p:sldLayoutId id="2147483667" r:id="rId19"/>
    <p:sldLayoutId id="2147483668" r:id="rId20"/>
    <p:sldLayoutId id="2147483669" r:id="rId21"/>
    <p:sldLayoutId id="2147483673" r:id="rId22"/>
    <p:sldLayoutId id="2147483670" r:id="rId23"/>
    <p:sldLayoutId id="2147483671" r:id="rId24"/>
    <p:sldLayoutId id="2147483655" r:id="rId25"/>
    <p:sldLayoutId id="2147483674" r:id="rId26"/>
    <p:sldLayoutId id="2147483654" r:id="rId27"/>
  </p:sldLayoutIdLst>
  <p:hf hdr="0" dt="0"/>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publicdomainpictures.net/en/view-image.php?image=267264&amp;picture=graduation-academic-accomplish" TargetMode="External"/><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hyperlink" Target="https://www2.gov.bc.ca/gov/content/education-training/k-12/support/transcripts-and-certificates/help"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pinetreegrad2026store.itemorder.com/shop/home/" TargetMode="External"/><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s://pixabay.com/en/app-icon-applications-green-yellow-68002/"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jpeg"/><Relationship Id="rId7" Type="http://schemas.openxmlformats.org/officeDocument/2006/relationships/hyperlink" Target="https://www.pickpik.com/group-of-people-academic-gown-throwing-academic-cap-daytime-hats-73992"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hyperlink" Target="https://gogojob.site/i-Game-Room-Games/" TargetMode="External"/><Relationship Id="rId4" Type="http://schemas.openxmlformats.org/officeDocument/2006/relationships/image" Target="../media/image17.jpeg"/><Relationship Id="rId9" Type="http://schemas.openxmlformats.org/officeDocument/2006/relationships/hyperlink" Target="https://socialsci.libretexts.org/Bookshelves/Psychology/Map:_Together_-_The_Science_of_Social_Psychology_(Noba)/01:_SOCIAL_PSYCHOLOGY_AS_A_SCIENCE/1.02:_Research_Methods_in_Social_Psychology"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Cap%20and%20Gown%20Form" TargetMode="External"/><Relationship Id="rId2" Type="http://schemas.openxmlformats.org/officeDocument/2006/relationships/image" Target="../media/image1.jpeg"/><Relationship Id="rId1" Type="http://schemas.openxmlformats.org/officeDocument/2006/relationships/slideLayout" Target="../slideLayouts/slideLayout9.xml"/><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2CD94-B7B3-BEE0-B1CB-2F9D0EFB9917}"/>
              </a:ext>
            </a:extLst>
          </p:cNvPr>
          <p:cNvSpPr>
            <a:spLocks noGrp="1"/>
          </p:cNvSpPr>
          <p:nvPr>
            <p:ph type="title"/>
          </p:nvPr>
        </p:nvSpPr>
        <p:spPr>
          <a:xfrm>
            <a:off x="133004" y="457200"/>
            <a:ext cx="4821381" cy="1600200"/>
          </a:xfrm>
        </p:spPr>
        <p:txBody>
          <a:bodyPr anchor="b">
            <a:normAutofit/>
          </a:bodyPr>
          <a:lstStyle/>
          <a:p>
            <a:pPr algn="l"/>
            <a:r>
              <a:rPr lang="en-US" sz="4400" dirty="0">
                <a:gradFill flip="none">
                  <a:gsLst>
                    <a:gs pos="0">
                      <a:srgbClr val="FFFFFF"/>
                    </a:gs>
                    <a:gs pos="100000">
                      <a:srgbClr val="FFFFFF"/>
                    </a:gs>
                  </a:gsLst>
                  <a:lin ang="5580000" scaled="0"/>
                  <a:tileRect/>
                </a:gradFill>
              </a:rPr>
              <a:t>Class of 2026</a:t>
            </a:r>
            <a:endParaRPr lang="en-CA" sz="4400" dirty="0"/>
          </a:p>
        </p:txBody>
      </p:sp>
      <p:sp>
        <p:nvSpPr>
          <p:cNvPr id="3" name="Subtitle 2">
            <a:extLst>
              <a:ext uri="{FF2B5EF4-FFF2-40B4-BE49-F238E27FC236}">
                <a16:creationId xmlns:a16="http://schemas.microsoft.com/office/drawing/2014/main" id="{78EAEAAB-9953-8F1A-DFC3-795A36A26132}"/>
              </a:ext>
            </a:extLst>
          </p:cNvPr>
          <p:cNvSpPr>
            <a:spLocks noGrp="1"/>
          </p:cNvSpPr>
          <p:nvPr>
            <p:ph type="body" sz="half" idx="2"/>
          </p:nvPr>
        </p:nvSpPr>
        <p:spPr>
          <a:xfrm>
            <a:off x="133004" y="2248592"/>
            <a:ext cx="3935413" cy="3391795"/>
          </a:xfrm>
        </p:spPr>
        <p:txBody>
          <a:bodyPr>
            <a:normAutofit/>
          </a:bodyPr>
          <a:lstStyle/>
          <a:p>
            <a:pPr>
              <a:spcAft>
                <a:spcPts val="600"/>
              </a:spcAft>
            </a:pPr>
            <a:r>
              <a:rPr lang="en-US" sz="4000"/>
              <a:t>The Road to Graduation</a:t>
            </a:r>
          </a:p>
          <a:p>
            <a:pPr>
              <a:spcAft>
                <a:spcPts val="600"/>
              </a:spcAft>
            </a:pPr>
            <a:endParaRPr lang="en-CA"/>
          </a:p>
        </p:txBody>
      </p:sp>
      <p:sp>
        <p:nvSpPr>
          <p:cNvPr id="12" name="Slide Number Placeholder 5">
            <a:extLst>
              <a:ext uri="{FF2B5EF4-FFF2-40B4-BE49-F238E27FC236}">
                <a16:creationId xmlns:a16="http://schemas.microsoft.com/office/drawing/2014/main" id="{8B7F0BF7-4C33-FBCC-37D8-8959D4D7C457}"/>
              </a:ext>
            </a:extLst>
          </p:cNvPr>
          <p:cNvSpPr>
            <a:spLocks noGrp="1"/>
          </p:cNvSpPr>
          <p:nvPr>
            <p:ph type="sldNum" sz="quarter" idx="12"/>
          </p:nvPr>
        </p:nvSpPr>
        <p:spPr/>
        <p:txBody>
          <a:bodyPr anchor="ctr">
            <a:normAutofit/>
          </a:bodyPr>
          <a:lstStyle/>
          <a:p>
            <a:pPr>
              <a:spcAft>
                <a:spcPts val="600"/>
              </a:spcAft>
            </a:pPr>
            <a:fld id="{48F63A3B-78C7-47BE-AE5E-E10140E04643}" type="slidenum">
              <a:rPr lang="en-US" dirty="0"/>
              <a:pPr>
                <a:spcAft>
                  <a:spcPts val="600"/>
                </a:spcAft>
              </a:pPr>
              <a:t>1</a:t>
            </a:fld>
            <a:endParaRPr lang="en-US"/>
          </a:p>
        </p:txBody>
      </p:sp>
      <p:pic>
        <p:nvPicPr>
          <p:cNvPr id="5" name="Picture 4" descr="A group of birds flying in the sky&#10;&#10;Description automatically generated with low confidence">
            <a:extLst>
              <a:ext uri="{FF2B5EF4-FFF2-40B4-BE49-F238E27FC236}">
                <a16:creationId xmlns:a16="http://schemas.microsoft.com/office/drawing/2014/main" id="{3E931480-E8ED-41C3-3DDA-9CD24189E5E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14" r="15033" b="-1"/>
          <a:stretch/>
        </p:blipFill>
        <p:spPr>
          <a:xfrm>
            <a:off x="5183188" y="987425"/>
            <a:ext cx="6172200" cy="4873625"/>
          </a:xfrm>
          <a:prstGeom prst="rect">
            <a:avLst/>
          </a:prstGeom>
          <a:noFill/>
        </p:spPr>
      </p:pic>
    </p:spTree>
    <p:extLst>
      <p:ext uri="{BB962C8B-B14F-4D97-AF65-F5344CB8AC3E}">
        <p14:creationId xmlns:p14="http://schemas.microsoft.com/office/powerpoint/2010/main" val="791898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DAFEF-305D-72B2-B597-B0EAF693F701}"/>
              </a:ext>
            </a:extLst>
          </p:cNvPr>
          <p:cNvSpPr>
            <a:spLocks noGrp="1"/>
          </p:cNvSpPr>
          <p:nvPr>
            <p:ph type="title"/>
          </p:nvPr>
        </p:nvSpPr>
        <p:spPr>
          <a:xfrm>
            <a:off x="974179" y="714375"/>
            <a:ext cx="3332955" cy="5076826"/>
          </a:xfrm>
        </p:spPr>
        <p:txBody>
          <a:bodyPr anchor="ctr">
            <a:normAutofit/>
          </a:bodyPr>
          <a:lstStyle/>
          <a:p>
            <a:r>
              <a:rPr lang="en-US" sz="4000"/>
              <a:t>access student transcript service</a:t>
            </a:r>
            <a:endParaRPr lang="en-CA" sz="4000"/>
          </a:p>
        </p:txBody>
      </p:sp>
      <p:sp>
        <p:nvSpPr>
          <p:cNvPr id="4" name="Footer Placeholder 3">
            <a:extLst>
              <a:ext uri="{FF2B5EF4-FFF2-40B4-BE49-F238E27FC236}">
                <a16:creationId xmlns:a16="http://schemas.microsoft.com/office/drawing/2014/main" id="{B229E1C5-6F47-FB29-F54D-3E03C4507D01}"/>
              </a:ext>
            </a:extLst>
          </p:cNvPr>
          <p:cNvSpPr>
            <a:spLocks noGrp="1"/>
          </p:cNvSpPr>
          <p:nvPr>
            <p:ph type="ftr" sz="quarter" idx="11"/>
          </p:nvPr>
        </p:nvSpPr>
        <p:spPr>
          <a:xfrm>
            <a:off x="974178" y="5883275"/>
            <a:ext cx="3383280" cy="365125"/>
          </a:xfrm>
        </p:spPr>
        <p:txBody>
          <a:bodyPr>
            <a:normAutofit/>
          </a:bodyPr>
          <a:lstStyle/>
          <a:p>
            <a:pPr>
              <a:spcAft>
                <a:spcPts val="600"/>
              </a:spcAft>
            </a:pPr>
            <a:r>
              <a:rPr lang="en-US"/>
              <a:t> </a:t>
            </a:r>
          </a:p>
        </p:txBody>
      </p:sp>
      <p:sp>
        <p:nvSpPr>
          <p:cNvPr id="19" name="Rectangle 18">
            <a:extLst>
              <a:ext uri="{FF2B5EF4-FFF2-40B4-BE49-F238E27FC236}">
                <a16:creationId xmlns:a16="http://schemas.microsoft.com/office/drawing/2014/main" id="{375136A9-49F9-4DA0-A741-F065B0FA0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3356" y="0"/>
            <a:ext cx="7558643" cy="6858000"/>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912F6C7-0423-4B6F-AECE-710C84891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46539"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3" name="Straight Connector 22">
            <a:extLst>
              <a:ext uri="{FF2B5EF4-FFF2-40B4-BE49-F238E27FC236}">
                <a16:creationId xmlns:a16="http://schemas.microsoft.com/office/drawing/2014/main" id="{A7208205-03EE-4EC8-9C34-59270C1880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2336" y="0"/>
            <a:ext cx="0" cy="68580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3" name="Content Placeholder 2">
            <a:extLst>
              <a:ext uri="{FF2B5EF4-FFF2-40B4-BE49-F238E27FC236}">
                <a16:creationId xmlns:a16="http://schemas.microsoft.com/office/drawing/2014/main" id="{3B2ACABA-31BC-C279-82FC-AD9D9CE9319A}"/>
              </a:ext>
            </a:extLst>
          </p:cNvPr>
          <p:cNvSpPr>
            <a:spLocks noGrp="1"/>
          </p:cNvSpPr>
          <p:nvPr>
            <p:ph idx="1"/>
          </p:nvPr>
        </p:nvSpPr>
        <p:spPr>
          <a:xfrm>
            <a:off x="4120418" y="0"/>
            <a:ext cx="7915006" cy="6858000"/>
          </a:xfrm>
          <a:solidFill>
            <a:schemeClr val="bg1">
              <a:lumMod val="95000"/>
              <a:lumOff val="5000"/>
            </a:schemeClr>
          </a:solidFill>
        </p:spPr>
        <p:txBody>
          <a:bodyPr vert="horz" lIns="91440" tIns="45720" rIns="91440" bIns="45720" rtlCol="0" anchor="ctr">
            <a:noAutofit/>
          </a:bodyPr>
          <a:lstStyle/>
          <a:p>
            <a:pPr marL="285750" indent="-285750">
              <a:lnSpc>
                <a:spcPct val="90000"/>
              </a:lnSpc>
              <a:buFont typeface="Arial" panose="020B0604020202020204" pitchFamily="34" charset="0"/>
              <a:buChar char="•"/>
            </a:pPr>
            <a:r>
              <a:rPr lang="en-US" sz="2400" b="1" dirty="0">
                <a:solidFill>
                  <a:schemeClr val="tx1"/>
                </a:solidFill>
                <a:latin typeface="+mj-lt"/>
                <a:hlinkClick r:id="rId3">
                  <a:extLst>
                    <a:ext uri="{A12FA001-AC4F-418D-AE19-62706E023703}">
                      <ahyp:hlinkClr xmlns:ahyp="http://schemas.microsoft.com/office/drawing/2018/hyperlinkcolor" val="tx"/>
                    </a:ext>
                  </a:extLst>
                </a:hlinkClick>
              </a:rPr>
              <a:t>StudentTranscripts Service Help Resources - Province of British Columbia (gov.bc.ca)</a:t>
            </a:r>
            <a:endParaRPr lang="en-US" sz="2400" b="1">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mj-lt"/>
            </a:endParaRPr>
          </a:p>
          <a:p>
            <a:pPr>
              <a:lnSpc>
                <a:spcPct val="90000"/>
              </a:lnSpc>
            </a:pPr>
            <a:endParaRPr lang="en-US" sz="2400" dirty="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mj-lt"/>
            </a:endParaRPr>
          </a:p>
          <a:p>
            <a:pPr>
              <a:lnSpc>
                <a:spcPct val="90000"/>
              </a:lnSpc>
              <a:buFont typeface="Wingdings" panose="05000000000000000000" pitchFamily="2" charset="2"/>
              <a:buChar char="§"/>
            </a:pPr>
            <a:r>
              <a:rPr lang="en-CA" sz="2400" dirty="0">
                <a:solidFill>
                  <a:schemeClr val="tx1"/>
                </a:solidFill>
                <a:latin typeface="+mj-lt"/>
              </a:rPr>
              <a:t>Using your </a:t>
            </a:r>
            <a:r>
              <a:rPr lang="en-CA" sz="2400" err="1">
                <a:solidFill>
                  <a:schemeClr val="tx1"/>
                </a:solidFill>
                <a:latin typeface="+mj-lt"/>
              </a:rPr>
              <a:t>bceid</a:t>
            </a:r>
            <a:r>
              <a:rPr lang="en-CA" sz="2400" dirty="0">
                <a:solidFill>
                  <a:schemeClr val="tx1"/>
                </a:solidFill>
                <a:latin typeface="+mj-lt"/>
              </a:rPr>
              <a:t>, you can register for the sts and you will be prompted to enter student information.</a:t>
            </a:r>
            <a:endParaRPr lang="en-CA" sz="2400" dirty="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mj-lt"/>
            </a:endParaRPr>
          </a:p>
          <a:p>
            <a:pPr>
              <a:lnSpc>
                <a:spcPct val="90000"/>
              </a:lnSpc>
            </a:pPr>
            <a:endParaRPr lang="en-CA" sz="2400" dirty="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mj-lt"/>
            </a:endParaRPr>
          </a:p>
          <a:p>
            <a:pPr>
              <a:lnSpc>
                <a:spcPct val="90000"/>
              </a:lnSpc>
              <a:buFont typeface="Wingdings" panose="05000000000000000000" pitchFamily="2" charset="2"/>
              <a:buChar char="§"/>
            </a:pPr>
            <a:r>
              <a:rPr lang="en-CA" sz="2400" dirty="0">
                <a:solidFill>
                  <a:schemeClr val="tx1"/>
                </a:solidFill>
                <a:latin typeface="+mj-lt"/>
              </a:rPr>
              <a:t>An email will be sent to the email address you provided, and it must be activated within 24 hours.</a:t>
            </a:r>
            <a:endParaRPr lang="en-CA" sz="2400" dirty="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mj-lt"/>
            </a:endParaRPr>
          </a:p>
          <a:p>
            <a:pPr marL="285750" indent="-285750">
              <a:lnSpc>
                <a:spcPct val="90000"/>
              </a:lnSpc>
              <a:buFont typeface="Wingdings" panose="05000000000000000000" pitchFamily="2" charset="2"/>
              <a:buChar char="§"/>
            </a:pPr>
            <a:endParaRPr lang="en-CA" sz="2400" dirty="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mj-lt"/>
            </a:endParaRPr>
          </a:p>
          <a:p>
            <a:pPr>
              <a:lnSpc>
                <a:spcPct val="90000"/>
              </a:lnSpc>
              <a:buFont typeface="Wingdings" panose="05000000000000000000" pitchFamily="2" charset="2"/>
              <a:buChar char="§"/>
            </a:pPr>
            <a:r>
              <a:rPr lang="en-CA" sz="2400" dirty="0">
                <a:solidFill>
                  <a:schemeClr val="tx1"/>
                </a:solidFill>
                <a:latin typeface="+mj-lt"/>
              </a:rPr>
              <a:t>Once activated, you will be able to log onto sts using your </a:t>
            </a:r>
            <a:r>
              <a:rPr lang="en-CA" sz="2400" err="1">
                <a:solidFill>
                  <a:schemeClr val="tx1"/>
                </a:solidFill>
                <a:latin typeface="+mj-lt"/>
              </a:rPr>
              <a:t>bceid</a:t>
            </a:r>
            <a:r>
              <a:rPr lang="en-CA" sz="2400" dirty="0">
                <a:solidFill>
                  <a:schemeClr val="tx1"/>
                </a:solidFill>
                <a:latin typeface="+mj-lt"/>
              </a:rPr>
              <a:t> and password.</a:t>
            </a:r>
            <a:endParaRPr lang="en-CA" sz="2400" dirty="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mj-lt"/>
            </a:endParaRPr>
          </a:p>
          <a:p>
            <a:pPr marL="285750" indent="-285750">
              <a:lnSpc>
                <a:spcPct val="90000"/>
              </a:lnSpc>
              <a:buFont typeface="Wingdings" panose="05000000000000000000" pitchFamily="2" charset="2"/>
              <a:buChar char="§"/>
            </a:pPr>
            <a:endParaRPr lang="en-CA" sz="2400" dirty="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mj-lt"/>
            </a:endParaRPr>
          </a:p>
          <a:p>
            <a:pPr>
              <a:lnSpc>
                <a:spcPct val="90000"/>
              </a:lnSpc>
              <a:buFont typeface="Wingdings" panose="05000000000000000000" pitchFamily="2" charset="2"/>
              <a:buChar char="§"/>
            </a:pPr>
            <a:r>
              <a:rPr lang="en-CA" sz="2400" dirty="0">
                <a:solidFill>
                  <a:schemeClr val="tx1"/>
                </a:solidFill>
                <a:latin typeface="+mj-lt"/>
              </a:rPr>
              <a:t>From your sts dashboard, you can choose up to 25 free (psi) selections, so that colleges and universities you are applying to will receive your official transcript. Do not change the pre-selected send options!</a:t>
            </a:r>
            <a:endParaRPr lang="en-CA" sz="2400" dirty="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mj-lt"/>
            </a:endParaRPr>
          </a:p>
        </p:txBody>
      </p:sp>
    </p:spTree>
    <p:extLst>
      <p:ext uri="{BB962C8B-B14F-4D97-AF65-F5344CB8AC3E}">
        <p14:creationId xmlns:p14="http://schemas.microsoft.com/office/powerpoint/2010/main" val="3261787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F3831FC-F51D-2D1A-A260-AF8AD0D7730B}"/>
              </a:ext>
            </a:extLst>
          </p:cNvPr>
          <p:cNvSpPr>
            <a:spLocks noGrp="1"/>
          </p:cNvSpPr>
          <p:nvPr>
            <p:ph type="ftr" sz="quarter" idx="11"/>
          </p:nvPr>
        </p:nvSpPr>
        <p:spPr/>
        <p:txBody>
          <a:bodyPr/>
          <a:lstStyle/>
          <a:p>
            <a:r>
              <a:rPr lang="en-US"/>
              <a:t>Presentation title</a:t>
            </a:r>
          </a:p>
        </p:txBody>
      </p:sp>
      <p:sp>
        <p:nvSpPr>
          <p:cNvPr id="3" name="Slide Number Placeholder 2">
            <a:extLst>
              <a:ext uri="{FF2B5EF4-FFF2-40B4-BE49-F238E27FC236}">
                <a16:creationId xmlns:a16="http://schemas.microsoft.com/office/drawing/2014/main" id="{CD80FFF0-83E6-0BB3-40D7-D10E00B259AA}"/>
              </a:ext>
            </a:extLst>
          </p:cNvPr>
          <p:cNvSpPr>
            <a:spLocks noGrp="1"/>
          </p:cNvSpPr>
          <p:nvPr>
            <p:ph type="sldNum" sz="quarter" idx="12"/>
          </p:nvPr>
        </p:nvSpPr>
        <p:spPr/>
        <p:txBody>
          <a:bodyPr/>
          <a:lstStyle/>
          <a:p>
            <a:fld id="{48F63A3B-78C7-47BE-AE5E-E10140E04643}" type="slidenum">
              <a:rPr lang="en-US" smtClean="0"/>
              <a:t>11</a:t>
            </a:fld>
            <a:endParaRPr lang="en-US"/>
          </a:p>
        </p:txBody>
      </p:sp>
      <p:pic>
        <p:nvPicPr>
          <p:cNvPr id="4" name="Picture 3" descr="A screenshot of a computer screen&#10;&#10;Description automatically generated">
            <a:extLst>
              <a:ext uri="{FF2B5EF4-FFF2-40B4-BE49-F238E27FC236}">
                <a16:creationId xmlns:a16="http://schemas.microsoft.com/office/drawing/2014/main" id="{F406A748-4CDC-BD17-8966-7E6B307E4903}"/>
              </a:ext>
            </a:extLst>
          </p:cNvPr>
          <p:cNvPicPr>
            <a:picLocks noChangeAspect="1"/>
          </p:cNvPicPr>
          <p:nvPr/>
        </p:nvPicPr>
        <p:blipFill>
          <a:blip r:embed="rId2"/>
          <a:stretch>
            <a:fillRect/>
          </a:stretch>
        </p:blipFill>
        <p:spPr>
          <a:xfrm>
            <a:off x="737932" y="0"/>
            <a:ext cx="10716136" cy="6858000"/>
          </a:xfrm>
          <a:prstGeom prst="rect">
            <a:avLst/>
          </a:prstGeom>
        </p:spPr>
      </p:pic>
    </p:spTree>
    <p:extLst>
      <p:ext uri="{BB962C8B-B14F-4D97-AF65-F5344CB8AC3E}">
        <p14:creationId xmlns:p14="http://schemas.microsoft.com/office/powerpoint/2010/main" val="3626399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5B0F5E7-12EA-B469-0A70-0A7CA8D1535B}"/>
              </a:ext>
            </a:extLst>
          </p:cNvPr>
          <p:cNvSpPr>
            <a:spLocks noGrp="1"/>
          </p:cNvSpPr>
          <p:nvPr>
            <p:ph type="ftr" sz="quarter" idx="11"/>
          </p:nvPr>
        </p:nvSpPr>
        <p:spPr/>
        <p:txBody>
          <a:bodyPr/>
          <a:lstStyle/>
          <a:p>
            <a:r>
              <a:rPr lang="en-US"/>
              <a:t>Presentation title</a:t>
            </a:r>
          </a:p>
        </p:txBody>
      </p:sp>
      <p:sp>
        <p:nvSpPr>
          <p:cNvPr id="3" name="Slide Number Placeholder 2">
            <a:extLst>
              <a:ext uri="{FF2B5EF4-FFF2-40B4-BE49-F238E27FC236}">
                <a16:creationId xmlns:a16="http://schemas.microsoft.com/office/drawing/2014/main" id="{E141F235-DD14-810C-BEB9-BBC9EEC626C3}"/>
              </a:ext>
            </a:extLst>
          </p:cNvPr>
          <p:cNvSpPr>
            <a:spLocks noGrp="1"/>
          </p:cNvSpPr>
          <p:nvPr>
            <p:ph type="sldNum" sz="quarter" idx="12"/>
          </p:nvPr>
        </p:nvSpPr>
        <p:spPr/>
        <p:txBody>
          <a:bodyPr/>
          <a:lstStyle/>
          <a:p>
            <a:fld id="{48F63A3B-78C7-47BE-AE5E-E10140E04643}" type="slidenum">
              <a:rPr lang="en-US" smtClean="0"/>
              <a:t>12</a:t>
            </a:fld>
            <a:endParaRPr lang="en-US"/>
          </a:p>
        </p:txBody>
      </p:sp>
      <p:pic>
        <p:nvPicPr>
          <p:cNvPr id="4" name="Picture 3" descr="A screenshot of a computer screen&#10;&#10;Description automatically generated">
            <a:extLst>
              <a:ext uri="{FF2B5EF4-FFF2-40B4-BE49-F238E27FC236}">
                <a16:creationId xmlns:a16="http://schemas.microsoft.com/office/drawing/2014/main" id="{2BB054C0-5DDB-C5AA-82A1-3EEA668C12ED}"/>
              </a:ext>
            </a:extLst>
          </p:cNvPr>
          <p:cNvPicPr>
            <a:picLocks noChangeAspect="1"/>
          </p:cNvPicPr>
          <p:nvPr/>
        </p:nvPicPr>
        <p:blipFill>
          <a:blip r:embed="rId2"/>
          <a:stretch>
            <a:fillRect/>
          </a:stretch>
        </p:blipFill>
        <p:spPr>
          <a:xfrm>
            <a:off x="1241913" y="0"/>
            <a:ext cx="9708173" cy="6858000"/>
          </a:xfrm>
          <a:prstGeom prst="rect">
            <a:avLst/>
          </a:prstGeom>
        </p:spPr>
      </p:pic>
    </p:spTree>
    <p:extLst>
      <p:ext uri="{BB962C8B-B14F-4D97-AF65-F5344CB8AC3E}">
        <p14:creationId xmlns:p14="http://schemas.microsoft.com/office/powerpoint/2010/main" val="3266045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C7395AC-7F53-0830-C537-DFA62C8C38C8}"/>
              </a:ext>
            </a:extLst>
          </p:cNvPr>
          <p:cNvSpPr>
            <a:spLocks noGrp="1"/>
          </p:cNvSpPr>
          <p:nvPr>
            <p:ph type="ftr" sz="quarter" idx="11"/>
          </p:nvPr>
        </p:nvSpPr>
        <p:spPr/>
        <p:txBody>
          <a:bodyPr/>
          <a:lstStyle/>
          <a:p>
            <a:r>
              <a:rPr lang="en-US"/>
              <a:t>Presentation title</a:t>
            </a:r>
          </a:p>
        </p:txBody>
      </p:sp>
      <p:sp>
        <p:nvSpPr>
          <p:cNvPr id="3" name="Slide Number Placeholder 2">
            <a:extLst>
              <a:ext uri="{FF2B5EF4-FFF2-40B4-BE49-F238E27FC236}">
                <a16:creationId xmlns:a16="http://schemas.microsoft.com/office/drawing/2014/main" id="{8DE563EF-652A-359A-F3DB-31CDA4F8F9E5}"/>
              </a:ext>
            </a:extLst>
          </p:cNvPr>
          <p:cNvSpPr>
            <a:spLocks noGrp="1"/>
          </p:cNvSpPr>
          <p:nvPr>
            <p:ph type="sldNum" sz="quarter" idx="12"/>
          </p:nvPr>
        </p:nvSpPr>
        <p:spPr/>
        <p:txBody>
          <a:bodyPr/>
          <a:lstStyle/>
          <a:p>
            <a:fld id="{48F63A3B-78C7-47BE-AE5E-E10140E04643}" type="slidenum">
              <a:rPr lang="en-US" smtClean="0"/>
              <a:t>13</a:t>
            </a:fld>
            <a:endParaRPr lang="en-US"/>
          </a:p>
        </p:txBody>
      </p:sp>
      <p:pic>
        <p:nvPicPr>
          <p:cNvPr id="4" name="Picture 3" descr="A screenshot of a computer screen&#10;&#10;Description automatically generated">
            <a:extLst>
              <a:ext uri="{FF2B5EF4-FFF2-40B4-BE49-F238E27FC236}">
                <a16:creationId xmlns:a16="http://schemas.microsoft.com/office/drawing/2014/main" id="{118FAE6C-C55B-E4A5-B7AA-6A509BC86BA6}"/>
              </a:ext>
            </a:extLst>
          </p:cNvPr>
          <p:cNvPicPr>
            <a:picLocks noChangeAspect="1"/>
          </p:cNvPicPr>
          <p:nvPr/>
        </p:nvPicPr>
        <p:blipFill>
          <a:blip r:embed="rId2"/>
          <a:stretch>
            <a:fillRect/>
          </a:stretch>
        </p:blipFill>
        <p:spPr>
          <a:xfrm>
            <a:off x="1611664" y="0"/>
            <a:ext cx="8968673" cy="6858000"/>
          </a:xfrm>
          <a:prstGeom prst="rect">
            <a:avLst/>
          </a:prstGeom>
        </p:spPr>
      </p:pic>
    </p:spTree>
    <p:extLst>
      <p:ext uri="{BB962C8B-B14F-4D97-AF65-F5344CB8AC3E}">
        <p14:creationId xmlns:p14="http://schemas.microsoft.com/office/powerpoint/2010/main" val="404533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D01ED1A-8BBE-4A25-DD1A-26E8A71A328E}"/>
              </a:ext>
            </a:extLst>
          </p:cNvPr>
          <p:cNvSpPr>
            <a:spLocks noGrp="1"/>
          </p:cNvSpPr>
          <p:nvPr>
            <p:ph type="ftr" sz="quarter" idx="11"/>
          </p:nvPr>
        </p:nvSpPr>
        <p:spPr/>
        <p:txBody>
          <a:bodyPr/>
          <a:lstStyle/>
          <a:p>
            <a:r>
              <a:rPr lang="en-US"/>
              <a:t>Presentation title</a:t>
            </a:r>
          </a:p>
        </p:txBody>
      </p:sp>
      <p:sp>
        <p:nvSpPr>
          <p:cNvPr id="3" name="Slide Number Placeholder 2">
            <a:extLst>
              <a:ext uri="{FF2B5EF4-FFF2-40B4-BE49-F238E27FC236}">
                <a16:creationId xmlns:a16="http://schemas.microsoft.com/office/drawing/2014/main" id="{CCF3DC20-A543-73FC-4D7A-DE1D87D54716}"/>
              </a:ext>
            </a:extLst>
          </p:cNvPr>
          <p:cNvSpPr>
            <a:spLocks noGrp="1"/>
          </p:cNvSpPr>
          <p:nvPr>
            <p:ph type="sldNum" sz="quarter" idx="12"/>
          </p:nvPr>
        </p:nvSpPr>
        <p:spPr/>
        <p:txBody>
          <a:bodyPr/>
          <a:lstStyle/>
          <a:p>
            <a:fld id="{48F63A3B-78C7-47BE-AE5E-E10140E04643}" type="slidenum">
              <a:rPr lang="en-US" smtClean="0"/>
              <a:t>14</a:t>
            </a:fld>
            <a:endParaRPr lang="en-US"/>
          </a:p>
        </p:txBody>
      </p:sp>
      <p:pic>
        <p:nvPicPr>
          <p:cNvPr id="4" name="Picture 3" descr="A screenshot of a computer screen&#10;&#10;Description automatically generated">
            <a:extLst>
              <a:ext uri="{FF2B5EF4-FFF2-40B4-BE49-F238E27FC236}">
                <a16:creationId xmlns:a16="http://schemas.microsoft.com/office/drawing/2014/main" id="{54D4258B-4659-CC27-E266-6C905DBB6B44}"/>
              </a:ext>
            </a:extLst>
          </p:cNvPr>
          <p:cNvPicPr>
            <a:picLocks noChangeAspect="1"/>
          </p:cNvPicPr>
          <p:nvPr/>
        </p:nvPicPr>
        <p:blipFill>
          <a:blip r:embed="rId2"/>
          <a:stretch>
            <a:fillRect/>
          </a:stretch>
        </p:blipFill>
        <p:spPr>
          <a:xfrm>
            <a:off x="1614768" y="0"/>
            <a:ext cx="8962465" cy="6858000"/>
          </a:xfrm>
          <a:prstGeom prst="rect">
            <a:avLst/>
          </a:prstGeom>
        </p:spPr>
      </p:pic>
    </p:spTree>
    <p:extLst>
      <p:ext uri="{BB962C8B-B14F-4D97-AF65-F5344CB8AC3E}">
        <p14:creationId xmlns:p14="http://schemas.microsoft.com/office/powerpoint/2010/main" val="3051613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BBD3ED2-B0E6-45A2-ABD5-ECF31BC37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2D2D1E8-4ABF-4B6B-B39D-40B080B61E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160" y="0"/>
            <a:ext cx="9369421" cy="6857999"/>
          </a:xfrm>
          <a:prstGeom prst="rect">
            <a:avLst/>
          </a:prstGeom>
          <a:gradFill flip="none" rotWithShape="1">
            <a:gsLst>
              <a:gs pos="10000">
                <a:schemeClr val="bg2">
                  <a:lumMod val="60000"/>
                  <a:lumOff val="40000"/>
                  <a:alpha val="40000"/>
                </a:schemeClr>
              </a:gs>
              <a:gs pos="70000">
                <a:schemeClr val="bg2">
                  <a:alpha val="0"/>
                </a:schemeClr>
              </a:gs>
              <a:gs pos="0">
                <a:schemeClr val="bg2">
                  <a:lumMod val="40000"/>
                  <a:lumOff val="60000"/>
                  <a:alpha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Freeform: Shape 15">
            <a:extLst>
              <a:ext uri="{FF2B5EF4-FFF2-40B4-BE49-F238E27FC236}">
                <a16:creationId xmlns:a16="http://schemas.microsoft.com/office/drawing/2014/main" id="{BC7AB4B5-66A5-48D1-BD88-C60A16ED9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88489" cy="6858002"/>
          </a:xfrm>
          <a:custGeom>
            <a:avLst/>
            <a:gdLst>
              <a:gd name="connsiteX0" fmla="*/ 0 w 6088489"/>
              <a:gd name="connsiteY0" fmla="*/ 0 h 6858002"/>
              <a:gd name="connsiteX1" fmla="*/ 3563332 w 6088489"/>
              <a:gd name="connsiteY1" fmla="*/ 0 h 6858002"/>
              <a:gd name="connsiteX2" fmla="*/ 3563332 w 6088489"/>
              <a:gd name="connsiteY2" fmla="*/ 3 h 6858002"/>
              <a:gd name="connsiteX3" fmla="*/ 5842099 w 6088489"/>
              <a:gd name="connsiteY3" fmla="*/ 3 h 6858002"/>
              <a:gd name="connsiteX4" fmla="*/ 5842099 w 6088489"/>
              <a:gd name="connsiteY4" fmla="*/ 4 h 6858002"/>
              <a:gd name="connsiteX5" fmla="*/ 5835346 w 6088489"/>
              <a:gd name="connsiteY5" fmla="*/ 4 h 6858002"/>
              <a:gd name="connsiteX6" fmla="*/ 5841229 w 6088489"/>
              <a:gd name="connsiteY6" fmla="*/ 40466 h 6858002"/>
              <a:gd name="connsiteX7" fmla="*/ 5858543 w 6088489"/>
              <a:gd name="connsiteY7" fmla="*/ 159110 h 6858002"/>
              <a:gd name="connsiteX8" fmla="*/ 5870645 w 6088489"/>
              <a:gd name="connsiteY8" fmla="*/ 245521 h 6858002"/>
              <a:gd name="connsiteX9" fmla="*/ 5883420 w 6088489"/>
              <a:gd name="connsiteY9" fmla="*/ 348391 h 6858002"/>
              <a:gd name="connsiteX10" fmla="*/ 5898716 w 6088489"/>
              <a:gd name="connsiteY10" fmla="*/ 470463 h 6858002"/>
              <a:gd name="connsiteX11" fmla="*/ 5914853 w 6088489"/>
              <a:gd name="connsiteY11" fmla="*/ 605566 h 6858002"/>
              <a:gd name="connsiteX12" fmla="*/ 5931830 w 6088489"/>
              <a:gd name="connsiteY12" fmla="*/ 757813 h 6858002"/>
              <a:gd name="connsiteX13" fmla="*/ 5949815 w 6088489"/>
              <a:gd name="connsiteY13" fmla="*/ 923777 h 6858002"/>
              <a:gd name="connsiteX14" fmla="*/ 5967801 w 6088489"/>
              <a:gd name="connsiteY14" fmla="*/ 1104142 h 6858002"/>
              <a:gd name="connsiteX15" fmla="*/ 5986122 w 6088489"/>
              <a:gd name="connsiteY15" fmla="*/ 1296166 h 6858002"/>
              <a:gd name="connsiteX16" fmla="*/ 6003099 w 6088489"/>
              <a:gd name="connsiteY16" fmla="*/ 1503278 h 6858002"/>
              <a:gd name="connsiteX17" fmla="*/ 6019404 w 6088489"/>
              <a:gd name="connsiteY17" fmla="*/ 1719991 h 6858002"/>
              <a:gd name="connsiteX18" fmla="*/ 6034196 w 6088489"/>
              <a:gd name="connsiteY18" fmla="*/ 1949048 h 6858002"/>
              <a:gd name="connsiteX19" fmla="*/ 6048315 w 6088489"/>
              <a:gd name="connsiteY19" fmla="*/ 2187706 h 6858002"/>
              <a:gd name="connsiteX20" fmla="*/ 6061595 w 6088489"/>
              <a:gd name="connsiteY20" fmla="*/ 2436652 h 6858002"/>
              <a:gd name="connsiteX21" fmla="*/ 6066301 w 6088489"/>
              <a:gd name="connsiteY21" fmla="*/ 2564211 h 6858002"/>
              <a:gd name="connsiteX22" fmla="*/ 6071512 w 6088489"/>
              <a:gd name="connsiteY22" fmla="*/ 2694512 h 6858002"/>
              <a:gd name="connsiteX23" fmla="*/ 6076386 w 6088489"/>
              <a:gd name="connsiteY23" fmla="*/ 2826871 h 6858002"/>
              <a:gd name="connsiteX24" fmla="*/ 6079580 w 6088489"/>
              <a:gd name="connsiteY24" fmla="*/ 2959917 h 6858002"/>
              <a:gd name="connsiteX25" fmla="*/ 6082438 w 6088489"/>
              <a:gd name="connsiteY25" fmla="*/ 3095705 h 6858002"/>
              <a:gd name="connsiteX26" fmla="*/ 6085463 w 6088489"/>
              <a:gd name="connsiteY26" fmla="*/ 3232865 h 6858002"/>
              <a:gd name="connsiteX27" fmla="*/ 6087480 w 6088489"/>
              <a:gd name="connsiteY27" fmla="*/ 3372768 h 6858002"/>
              <a:gd name="connsiteX28" fmla="*/ 6087480 w 6088489"/>
              <a:gd name="connsiteY28" fmla="*/ 3514043 h 6858002"/>
              <a:gd name="connsiteX29" fmla="*/ 6088489 w 6088489"/>
              <a:gd name="connsiteY29" fmla="*/ 3656689 h 6858002"/>
              <a:gd name="connsiteX30" fmla="*/ 6087480 w 6088489"/>
              <a:gd name="connsiteY30" fmla="*/ 3800707 h 6858002"/>
              <a:gd name="connsiteX31" fmla="*/ 6085463 w 6088489"/>
              <a:gd name="connsiteY31" fmla="*/ 3946783 h 6858002"/>
              <a:gd name="connsiteX32" fmla="*/ 6083614 w 6088489"/>
              <a:gd name="connsiteY32" fmla="*/ 4092858 h 6858002"/>
              <a:gd name="connsiteX33" fmla="*/ 6079580 w 6088489"/>
              <a:gd name="connsiteY33" fmla="*/ 4240991 h 6858002"/>
              <a:gd name="connsiteX34" fmla="*/ 6075378 w 6088489"/>
              <a:gd name="connsiteY34" fmla="*/ 4390495 h 6858002"/>
              <a:gd name="connsiteX35" fmla="*/ 6070503 w 6088489"/>
              <a:gd name="connsiteY35" fmla="*/ 4540000 h 6858002"/>
              <a:gd name="connsiteX36" fmla="*/ 6063612 w 6088489"/>
              <a:gd name="connsiteY36" fmla="*/ 4690876 h 6858002"/>
              <a:gd name="connsiteX37" fmla="*/ 6055375 w 6088489"/>
              <a:gd name="connsiteY37" fmla="*/ 4843123 h 6858002"/>
              <a:gd name="connsiteX38" fmla="*/ 6047475 w 6088489"/>
              <a:gd name="connsiteY38" fmla="*/ 4996057 h 6858002"/>
              <a:gd name="connsiteX39" fmla="*/ 6037390 w 6088489"/>
              <a:gd name="connsiteY39" fmla="*/ 5148990 h 6858002"/>
              <a:gd name="connsiteX40" fmla="*/ 6025287 w 6088489"/>
              <a:gd name="connsiteY40" fmla="*/ 5303981 h 6858002"/>
              <a:gd name="connsiteX41" fmla="*/ 6013185 w 6088489"/>
              <a:gd name="connsiteY41" fmla="*/ 5456914 h 6858002"/>
              <a:gd name="connsiteX42" fmla="*/ 5999233 w 6088489"/>
              <a:gd name="connsiteY42" fmla="*/ 5612591 h 6858002"/>
              <a:gd name="connsiteX43" fmla="*/ 5983937 w 6088489"/>
              <a:gd name="connsiteY43" fmla="*/ 5768953 h 6858002"/>
              <a:gd name="connsiteX44" fmla="*/ 5967801 w 6088489"/>
              <a:gd name="connsiteY44" fmla="*/ 5923258 h 6858002"/>
              <a:gd name="connsiteX45" fmla="*/ 5948975 w 6088489"/>
              <a:gd name="connsiteY45" fmla="*/ 6079621 h 6858002"/>
              <a:gd name="connsiteX46" fmla="*/ 5928804 w 6088489"/>
              <a:gd name="connsiteY46" fmla="*/ 6235297 h 6858002"/>
              <a:gd name="connsiteX47" fmla="*/ 5908801 w 6088489"/>
              <a:gd name="connsiteY47" fmla="*/ 6391660 h 6858002"/>
              <a:gd name="connsiteX48" fmla="*/ 5885437 w 6088489"/>
              <a:gd name="connsiteY48" fmla="*/ 6547336 h 6858002"/>
              <a:gd name="connsiteX49" fmla="*/ 5861568 w 6088489"/>
              <a:gd name="connsiteY49" fmla="*/ 6702327 h 6858002"/>
              <a:gd name="connsiteX50" fmla="*/ 5836524 w 6088489"/>
              <a:gd name="connsiteY50" fmla="*/ 6858002 h 6858002"/>
              <a:gd name="connsiteX51" fmla="*/ 3563332 w 6088489"/>
              <a:gd name="connsiteY51" fmla="*/ 6858002 h 6858002"/>
              <a:gd name="connsiteX52" fmla="*/ 1223490 w 6088489"/>
              <a:gd name="connsiteY52" fmla="*/ 6858002 h 6858002"/>
              <a:gd name="connsiteX53" fmla="*/ 0 w 6088489"/>
              <a:gd name="connsiteY53"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088489" h="6858002">
                <a:moveTo>
                  <a:pt x="0" y="0"/>
                </a:moveTo>
                <a:lnTo>
                  <a:pt x="3563332" y="0"/>
                </a:lnTo>
                <a:lnTo>
                  <a:pt x="3563332" y="3"/>
                </a:lnTo>
                <a:lnTo>
                  <a:pt x="5842099" y="3"/>
                </a:lnTo>
                <a:lnTo>
                  <a:pt x="5842099" y="4"/>
                </a:lnTo>
                <a:lnTo>
                  <a:pt x="5835346" y="4"/>
                </a:lnTo>
                <a:lnTo>
                  <a:pt x="5841229" y="40466"/>
                </a:lnTo>
                <a:lnTo>
                  <a:pt x="5858543" y="159110"/>
                </a:lnTo>
                <a:lnTo>
                  <a:pt x="5870645" y="245521"/>
                </a:lnTo>
                <a:lnTo>
                  <a:pt x="5883420" y="348391"/>
                </a:lnTo>
                <a:lnTo>
                  <a:pt x="5898716" y="470463"/>
                </a:lnTo>
                <a:lnTo>
                  <a:pt x="5914853" y="605566"/>
                </a:lnTo>
                <a:lnTo>
                  <a:pt x="5931830" y="757813"/>
                </a:lnTo>
                <a:lnTo>
                  <a:pt x="5949815" y="923777"/>
                </a:lnTo>
                <a:lnTo>
                  <a:pt x="5967801" y="1104142"/>
                </a:lnTo>
                <a:lnTo>
                  <a:pt x="5986122" y="1296166"/>
                </a:lnTo>
                <a:lnTo>
                  <a:pt x="6003099" y="1503278"/>
                </a:lnTo>
                <a:lnTo>
                  <a:pt x="6019404" y="1719991"/>
                </a:lnTo>
                <a:lnTo>
                  <a:pt x="6034196" y="1949048"/>
                </a:lnTo>
                <a:lnTo>
                  <a:pt x="6048315" y="2187706"/>
                </a:lnTo>
                <a:lnTo>
                  <a:pt x="6061595" y="2436652"/>
                </a:lnTo>
                <a:lnTo>
                  <a:pt x="6066301" y="2564211"/>
                </a:lnTo>
                <a:lnTo>
                  <a:pt x="6071512" y="2694512"/>
                </a:lnTo>
                <a:lnTo>
                  <a:pt x="6076386" y="2826871"/>
                </a:lnTo>
                <a:lnTo>
                  <a:pt x="6079580" y="2959917"/>
                </a:lnTo>
                <a:lnTo>
                  <a:pt x="6082438" y="3095705"/>
                </a:lnTo>
                <a:lnTo>
                  <a:pt x="6085463" y="3232865"/>
                </a:lnTo>
                <a:lnTo>
                  <a:pt x="6087480" y="3372768"/>
                </a:lnTo>
                <a:lnTo>
                  <a:pt x="6087480" y="3514043"/>
                </a:lnTo>
                <a:lnTo>
                  <a:pt x="6088489" y="3656689"/>
                </a:lnTo>
                <a:lnTo>
                  <a:pt x="6087480" y="3800707"/>
                </a:lnTo>
                <a:lnTo>
                  <a:pt x="6085463" y="3946783"/>
                </a:lnTo>
                <a:lnTo>
                  <a:pt x="6083614" y="4092858"/>
                </a:lnTo>
                <a:lnTo>
                  <a:pt x="6079580" y="4240991"/>
                </a:lnTo>
                <a:lnTo>
                  <a:pt x="6075378" y="4390495"/>
                </a:lnTo>
                <a:lnTo>
                  <a:pt x="6070503" y="4540000"/>
                </a:lnTo>
                <a:lnTo>
                  <a:pt x="6063612" y="4690876"/>
                </a:lnTo>
                <a:lnTo>
                  <a:pt x="6055375" y="4843123"/>
                </a:lnTo>
                <a:lnTo>
                  <a:pt x="6047475" y="4996057"/>
                </a:lnTo>
                <a:lnTo>
                  <a:pt x="6037390" y="5148990"/>
                </a:lnTo>
                <a:lnTo>
                  <a:pt x="6025287" y="5303981"/>
                </a:lnTo>
                <a:lnTo>
                  <a:pt x="6013185" y="5456914"/>
                </a:lnTo>
                <a:lnTo>
                  <a:pt x="5999233" y="5612591"/>
                </a:lnTo>
                <a:lnTo>
                  <a:pt x="5983937" y="5768953"/>
                </a:lnTo>
                <a:lnTo>
                  <a:pt x="5967801" y="5923258"/>
                </a:lnTo>
                <a:lnTo>
                  <a:pt x="5948975" y="6079621"/>
                </a:lnTo>
                <a:lnTo>
                  <a:pt x="5928804" y="6235297"/>
                </a:lnTo>
                <a:lnTo>
                  <a:pt x="5908801" y="6391660"/>
                </a:lnTo>
                <a:lnTo>
                  <a:pt x="5885437" y="6547336"/>
                </a:lnTo>
                <a:lnTo>
                  <a:pt x="5861568" y="6702327"/>
                </a:lnTo>
                <a:lnTo>
                  <a:pt x="5836524" y="6858002"/>
                </a:lnTo>
                <a:lnTo>
                  <a:pt x="3563332" y="6858002"/>
                </a:lnTo>
                <a:lnTo>
                  <a:pt x="1223490" y="6858002"/>
                </a:lnTo>
                <a:lnTo>
                  <a:pt x="0" y="6858002"/>
                </a:lnTo>
                <a:close/>
              </a:path>
            </a:pathLst>
          </a:custGeom>
          <a:ln w="44450">
            <a:gradFill>
              <a:gsLst>
                <a:gs pos="5000">
                  <a:schemeClr val="bg2">
                    <a:alpha val="65000"/>
                  </a:schemeClr>
                </a:gs>
                <a:gs pos="98000">
                  <a:schemeClr val="bg2">
                    <a:lumMod val="75000"/>
                    <a:alpha val="55000"/>
                  </a:schemeClr>
                </a:gs>
              </a:gsLst>
              <a:lin ang="5400000" scaled="1"/>
            </a:gradFill>
          </a:ln>
          <a:effectLst>
            <a:outerShdw blurRad="50800" dist="25400" algn="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3E2F06-8DD4-1130-02CB-B255F88A00A7}"/>
              </a:ext>
            </a:extLst>
          </p:cNvPr>
          <p:cNvSpPr>
            <a:spLocks noGrp="1"/>
          </p:cNvSpPr>
          <p:nvPr>
            <p:ph type="title"/>
          </p:nvPr>
        </p:nvSpPr>
        <p:spPr>
          <a:xfrm>
            <a:off x="962022" y="643467"/>
            <a:ext cx="4340023" cy="5571064"/>
          </a:xfrm>
        </p:spPr>
        <p:txBody>
          <a:bodyPr vert="horz" lIns="91440" tIns="45720" rIns="91440" bIns="45720" rtlCol="0" anchor="ctr">
            <a:normAutofit/>
          </a:bodyPr>
          <a:lstStyle/>
          <a:p>
            <a:r>
              <a:rPr lang="en-US" sz="4400" dirty="0"/>
              <a:t>Grad wear website</a:t>
            </a:r>
          </a:p>
        </p:txBody>
      </p:sp>
      <p:sp>
        <p:nvSpPr>
          <p:cNvPr id="7" name="Title 1">
            <a:extLst>
              <a:ext uri="{FF2B5EF4-FFF2-40B4-BE49-F238E27FC236}">
                <a16:creationId xmlns:a16="http://schemas.microsoft.com/office/drawing/2014/main" id="{A27C9761-68F7-5C5D-0BE4-FC94238628ED}"/>
              </a:ext>
            </a:extLst>
          </p:cNvPr>
          <p:cNvSpPr txBox="1">
            <a:spLocks/>
          </p:cNvSpPr>
          <p:nvPr/>
        </p:nvSpPr>
        <p:spPr>
          <a:xfrm>
            <a:off x="6708499" y="643467"/>
            <a:ext cx="4521480" cy="5571064"/>
          </a:xfrm>
          <a:prstGeom prst="rect">
            <a:avLst/>
          </a:prstGeom>
        </p:spPr>
        <p:txBody>
          <a:bodyPr vert="horz" lIns="91440" tIns="45720" rIns="91440" bIns="45720" rtlCol="0" anchor="ctr">
            <a:normAutofit lnSpcReduction="10000"/>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ct val="20000"/>
              </a:spcBef>
              <a:spcAft>
                <a:spcPts val="600"/>
              </a:spcAft>
              <a:buClr>
                <a:schemeClr val="tx1"/>
              </a:buClr>
              <a:buSzPct val="100000"/>
              <a:buFont typeface="Arial"/>
              <a:buChar char="•"/>
            </a:pPr>
            <a:r>
              <a:rPr lang="en-US"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rPr>
              <a:t>Order your Grad Wear now!</a:t>
            </a:r>
          </a:p>
          <a:p>
            <a:pPr>
              <a:spcBef>
                <a:spcPct val="20000"/>
              </a:spcBef>
              <a:spcAft>
                <a:spcPts val="600"/>
              </a:spcAft>
              <a:buClr>
                <a:schemeClr val="tx1"/>
              </a:buClr>
              <a:buSzPct val="100000"/>
              <a:buFont typeface="Arial"/>
              <a:buChar char="•"/>
            </a:pPr>
            <a:r>
              <a:rPr lang="en-US"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rPr>
              <a:t>Online store is open!</a:t>
            </a:r>
          </a:p>
          <a:p>
            <a:pPr>
              <a:spcBef>
                <a:spcPct val="20000"/>
              </a:spcBef>
              <a:spcAft>
                <a:spcPts val="600"/>
              </a:spcAft>
              <a:buClr>
                <a:schemeClr val="tx1"/>
              </a:buClr>
              <a:buSzPct val="100000"/>
              <a:buFont typeface="Arial"/>
              <a:buChar char="•"/>
            </a:pPr>
            <a:endParaRPr lang="en-US"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endParaRPr>
          </a:p>
          <a:p>
            <a:pPr>
              <a:spcBef>
                <a:spcPct val="20000"/>
              </a:spcBef>
              <a:spcAft>
                <a:spcPts val="600"/>
              </a:spcAft>
              <a:buClr>
                <a:schemeClr val="tx1"/>
              </a:buClr>
              <a:buSzPct val="100000"/>
              <a:buFont typeface="Arial"/>
              <a:buChar char="•"/>
            </a:pPr>
            <a:r>
              <a:rPr lang="en-US" u="sng"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rPr>
              <a:t>Deadline to order is November 30</a:t>
            </a:r>
            <a:r>
              <a:rPr lang="en-US" u="sng" cap="small" baseline="30000"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rPr>
              <a:t>th</a:t>
            </a:r>
            <a:endParaRPr lang="en-US" u="sng"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endParaRPr>
          </a:p>
          <a:p>
            <a:pPr>
              <a:spcBef>
                <a:spcPct val="20000"/>
              </a:spcBef>
              <a:spcAft>
                <a:spcPts val="600"/>
              </a:spcAft>
              <a:buClr>
                <a:schemeClr val="tx1"/>
              </a:buClr>
              <a:buSzPct val="100000"/>
              <a:buFont typeface="Arial"/>
              <a:buChar char="•"/>
            </a:pPr>
            <a:endParaRPr lang="en-US" u="sng"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endParaRPr>
          </a:p>
          <a:p>
            <a:pPr>
              <a:spcBef>
                <a:spcPct val="20000"/>
              </a:spcBef>
              <a:spcAft>
                <a:spcPts val="600"/>
              </a:spcAft>
              <a:buClr>
                <a:schemeClr val="tx1"/>
              </a:buClr>
              <a:buSzPct val="100000"/>
              <a:buFont typeface="Arial"/>
              <a:buChar char="•"/>
            </a:pPr>
            <a:r>
              <a:rPr lang="en-US" u="sng"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hlinkClick r:id="rId3"/>
              </a:rPr>
              <a:t>https://pinetreegrad2026store.itemorder.com/shop/home/</a:t>
            </a:r>
            <a:endParaRPr lang="en-US" u="sng"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endParaRPr>
          </a:p>
          <a:p>
            <a:pPr>
              <a:spcBef>
                <a:spcPct val="20000"/>
              </a:spcBef>
              <a:spcAft>
                <a:spcPts val="600"/>
              </a:spcAft>
              <a:buClr>
                <a:schemeClr val="tx1"/>
              </a:buClr>
              <a:buSzPct val="100000"/>
              <a:buFont typeface="Arial"/>
              <a:buChar char="•"/>
            </a:pPr>
            <a:endParaRPr lang="en-US" u="sng"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endParaRPr>
          </a:p>
        </p:txBody>
      </p:sp>
    </p:spTree>
    <p:extLst>
      <p:ext uri="{BB962C8B-B14F-4D97-AF65-F5344CB8AC3E}">
        <p14:creationId xmlns:p14="http://schemas.microsoft.com/office/powerpoint/2010/main" val="4120477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3885E-DB1F-B556-AA4A-B1FFBF0618D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3C351F0-82C3-47BF-9426-EEAA14A54C4A}"/>
              </a:ext>
            </a:extLst>
          </p:cNvPr>
          <p:cNvPicPr>
            <a:picLocks noChangeAspect="1"/>
          </p:cNvPicPr>
          <p:nvPr/>
        </p:nvPicPr>
        <p:blipFill>
          <a:blip r:embed="rId2"/>
          <a:stretch>
            <a:fillRect/>
          </a:stretch>
        </p:blipFill>
        <p:spPr>
          <a:xfrm>
            <a:off x="265579" y="0"/>
            <a:ext cx="4381500" cy="3378200"/>
          </a:xfrm>
          <a:prstGeom prst="rect">
            <a:avLst/>
          </a:prstGeom>
        </p:spPr>
      </p:pic>
      <p:sp>
        <p:nvSpPr>
          <p:cNvPr id="2" name="Rectangle 1">
            <a:extLst>
              <a:ext uri="{FF2B5EF4-FFF2-40B4-BE49-F238E27FC236}">
                <a16:creationId xmlns:a16="http://schemas.microsoft.com/office/drawing/2014/main" id="{55E9CCC1-5DB4-4F3F-5DA5-C5999DB6E75C}"/>
              </a:ext>
            </a:extLst>
          </p:cNvPr>
          <p:cNvSpPr/>
          <p:nvPr/>
        </p:nvSpPr>
        <p:spPr>
          <a:xfrm>
            <a:off x="0" y="0"/>
            <a:ext cx="12192000" cy="699247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FD5C67F5-B4FC-83A7-9261-22E2A7F8AADA}"/>
              </a:ext>
            </a:extLst>
          </p:cNvPr>
          <p:cNvPicPr>
            <a:picLocks noChangeAspect="1"/>
          </p:cNvPicPr>
          <p:nvPr/>
        </p:nvPicPr>
        <p:blipFill>
          <a:blip r:embed="rId3"/>
          <a:stretch>
            <a:fillRect/>
          </a:stretch>
        </p:blipFill>
        <p:spPr>
          <a:xfrm>
            <a:off x="378301" y="827007"/>
            <a:ext cx="3416496" cy="4192972"/>
          </a:xfrm>
          <a:prstGeom prst="rect">
            <a:avLst/>
          </a:prstGeom>
          <a:ln w="88900" cap="sq" cmpd="thickThin">
            <a:solidFill>
              <a:srgbClr val="000000"/>
            </a:solidFill>
            <a:prstDash val="solid"/>
            <a:miter lim="800000"/>
          </a:ln>
          <a:effectLst>
            <a:innerShdw blurRad="76200">
              <a:srgbClr val="000000"/>
            </a:innerShdw>
          </a:effectLst>
        </p:spPr>
      </p:pic>
      <p:pic>
        <p:nvPicPr>
          <p:cNvPr id="11" name="Picture 10">
            <a:extLst>
              <a:ext uri="{FF2B5EF4-FFF2-40B4-BE49-F238E27FC236}">
                <a16:creationId xmlns:a16="http://schemas.microsoft.com/office/drawing/2014/main" id="{540EDE4E-2FA6-4BC4-F380-79309ECFADF4}"/>
              </a:ext>
            </a:extLst>
          </p:cNvPr>
          <p:cNvPicPr>
            <a:picLocks noChangeAspect="1"/>
          </p:cNvPicPr>
          <p:nvPr/>
        </p:nvPicPr>
        <p:blipFill>
          <a:blip r:embed="rId4"/>
          <a:stretch>
            <a:fillRect/>
          </a:stretch>
        </p:blipFill>
        <p:spPr>
          <a:xfrm>
            <a:off x="4173098" y="827007"/>
            <a:ext cx="3200847" cy="4267506"/>
          </a:xfrm>
          <a:prstGeom prst="rect">
            <a:avLst/>
          </a:prstGeom>
          <a:ln w="88900" cap="sq" cmpd="thickThin">
            <a:solidFill>
              <a:srgbClr val="000000"/>
            </a:solidFill>
            <a:prstDash val="solid"/>
            <a:miter lim="800000"/>
          </a:ln>
          <a:effectLst>
            <a:innerShdw blurRad="76200">
              <a:srgbClr val="000000"/>
            </a:innerShdw>
          </a:effectLst>
        </p:spPr>
      </p:pic>
      <p:pic>
        <p:nvPicPr>
          <p:cNvPr id="17" name="Picture 16">
            <a:extLst>
              <a:ext uri="{FF2B5EF4-FFF2-40B4-BE49-F238E27FC236}">
                <a16:creationId xmlns:a16="http://schemas.microsoft.com/office/drawing/2014/main" id="{C9E83B46-749A-CAD4-F7F4-74A78788288B}"/>
              </a:ext>
            </a:extLst>
          </p:cNvPr>
          <p:cNvPicPr>
            <a:picLocks noChangeAspect="1"/>
          </p:cNvPicPr>
          <p:nvPr/>
        </p:nvPicPr>
        <p:blipFill>
          <a:blip r:embed="rId5"/>
          <a:stretch>
            <a:fillRect/>
          </a:stretch>
        </p:blipFill>
        <p:spPr>
          <a:xfrm>
            <a:off x="7872833" y="827008"/>
            <a:ext cx="3210519" cy="4192972"/>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096830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BAA12-6366-65ED-F88D-F8172E30790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6C19299-F4A3-1741-ABD8-D3A7B1B29ABB}"/>
              </a:ext>
            </a:extLst>
          </p:cNvPr>
          <p:cNvPicPr>
            <a:picLocks noChangeAspect="1"/>
          </p:cNvPicPr>
          <p:nvPr/>
        </p:nvPicPr>
        <p:blipFill>
          <a:blip r:embed="rId2"/>
          <a:stretch>
            <a:fillRect/>
          </a:stretch>
        </p:blipFill>
        <p:spPr>
          <a:xfrm>
            <a:off x="265579" y="0"/>
            <a:ext cx="4381500" cy="3378200"/>
          </a:xfrm>
          <a:prstGeom prst="rect">
            <a:avLst/>
          </a:prstGeom>
        </p:spPr>
      </p:pic>
      <p:sp>
        <p:nvSpPr>
          <p:cNvPr id="2" name="Rectangle 1">
            <a:extLst>
              <a:ext uri="{FF2B5EF4-FFF2-40B4-BE49-F238E27FC236}">
                <a16:creationId xmlns:a16="http://schemas.microsoft.com/office/drawing/2014/main" id="{12C386CB-1B73-F133-0082-312B0489172A}"/>
              </a:ext>
            </a:extLst>
          </p:cNvPr>
          <p:cNvSpPr/>
          <p:nvPr/>
        </p:nvSpPr>
        <p:spPr>
          <a:xfrm>
            <a:off x="0" y="0"/>
            <a:ext cx="12192000" cy="699247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F98D0CD7-0269-9B29-64E6-126F3B3C7041}"/>
              </a:ext>
            </a:extLst>
          </p:cNvPr>
          <p:cNvPicPr>
            <a:picLocks noChangeAspect="1"/>
          </p:cNvPicPr>
          <p:nvPr/>
        </p:nvPicPr>
        <p:blipFill>
          <a:blip r:embed="rId3"/>
          <a:stretch>
            <a:fillRect/>
          </a:stretch>
        </p:blipFill>
        <p:spPr>
          <a:xfrm>
            <a:off x="876099" y="1685611"/>
            <a:ext cx="2876951" cy="4324954"/>
          </a:xfrm>
          <a:prstGeom prst="rect">
            <a:avLst/>
          </a:prstGeom>
          <a:ln w="88900" cap="sq" cmpd="thickThin">
            <a:solidFill>
              <a:srgbClr val="000000"/>
            </a:solidFill>
            <a:prstDash val="solid"/>
            <a:miter lim="800000"/>
          </a:ln>
          <a:effectLst>
            <a:innerShdw blurRad="76200">
              <a:srgbClr val="000000"/>
            </a:innerShdw>
          </a:effectLst>
        </p:spPr>
      </p:pic>
      <p:pic>
        <p:nvPicPr>
          <p:cNvPr id="8" name="Picture 7">
            <a:extLst>
              <a:ext uri="{FF2B5EF4-FFF2-40B4-BE49-F238E27FC236}">
                <a16:creationId xmlns:a16="http://schemas.microsoft.com/office/drawing/2014/main" id="{B922FCAB-8D81-07B4-894A-494FEB498850}"/>
              </a:ext>
            </a:extLst>
          </p:cNvPr>
          <p:cNvPicPr>
            <a:picLocks noChangeAspect="1"/>
          </p:cNvPicPr>
          <p:nvPr/>
        </p:nvPicPr>
        <p:blipFill>
          <a:blip r:embed="rId4"/>
          <a:stretch>
            <a:fillRect/>
          </a:stretch>
        </p:blipFill>
        <p:spPr>
          <a:xfrm>
            <a:off x="4517833" y="1691647"/>
            <a:ext cx="2729110" cy="4337171"/>
          </a:xfrm>
          <a:prstGeom prst="rect">
            <a:avLst/>
          </a:prstGeom>
          <a:ln w="88900" cap="sq" cmpd="thickThin">
            <a:solidFill>
              <a:srgbClr val="000000"/>
            </a:solidFill>
            <a:prstDash val="solid"/>
            <a:miter lim="800000"/>
          </a:ln>
          <a:effectLst>
            <a:innerShdw blurRad="76200">
              <a:srgbClr val="000000"/>
            </a:innerShdw>
          </a:effectLst>
        </p:spPr>
      </p:pic>
      <p:pic>
        <p:nvPicPr>
          <p:cNvPr id="10" name="Picture 9">
            <a:extLst>
              <a:ext uri="{FF2B5EF4-FFF2-40B4-BE49-F238E27FC236}">
                <a16:creationId xmlns:a16="http://schemas.microsoft.com/office/drawing/2014/main" id="{B7AB08FF-E43B-F153-C606-2F3AC5D7C36B}"/>
              </a:ext>
            </a:extLst>
          </p:cNvPr>
          <p:cNvPicPr>
            <a:picLocks noChangeAspect="1"/>
          </p:cNvPicPr>
          <p:nvPr/>
        </p:nvPicPr>
        <p:blipFill>
          <a:blip r:embed="rId5"/>
          <a:stretch>
            <a:fillRect/>
          </a:stretch>
        </p:blipFill>
        <p:spPr>
          <a:xfrm>
            <a:off x="8018481" y="1610400"/>
            <a:ext cx="3037274" cy="4499664"/>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5469004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A06FF-8BD7-1A0B-FA1E-234754D8982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E2CC220-2445-BD97-F836-17772E1E3350}"/>
              </a:ext>
            </a:extLst>
          </p:cNvPr>
          <p:cNvPicPr>
            <a:picLocks noChangeAspect="1"/>
          </p:cNvPicPr>
          <p:nvPr/>
        </p:nvPicPr>
        <p:blipFill>
          <a:blip r:embed="rId2"/>
          <a:stretch>
            <a:fillRect/>
          </a:stretch>
        </p:blipFill>
        <p:spPr>
          <a:xfrm>
            <a:off x="265579" y="0"/>
            <a:ext cx="4381500" cy="3378200"/>
          </a:xfrm>
          <a:prstGeom prst="rect">
            <a:avLst/>
          </a:prstGeom>
        </p:spPr>
      </p:pic>
      <p:sp>
        <p:nvSpPr>
          <p:cNvPr id="2" name="Rectangle 1">
            <a:extLst>
              <a:ext uri="{FF2B5EF4-FFF2-40B4-BE49-F238E27FC236}">
                <a16:creationId xmlns:a16="http://schemas.microsoft.com/office/drawing/2014/main" id="{D33FF2BE-10E0-764B-C551-ACE55A06CAF1}"/>
              </a:ext>
            </a:extLst>
          </p:cNvPr>
          <p:cNvSpPr/>
          <p:nvPr/>
        </p:nvSpPr>
        <p:spPr>
          <a:xfrm>
            <a:off x="0" y="0"/>
            <a:ext cx="12192000" cy="699247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5" name="Picture 4">
            <a:extLst>
              <a:ext uri="{FF2B5EF4-FFF2-40B4-BE49-F238E27FC236}">
                <a16:creationId xmlns:a16="http://schemas.microsoft.com/office/drawing/2014/main" id="{73177F29-3E6A-25E0-64BD-2FB74375EA7F}"/>
              </a:ext>
            </a:extLst>
          </p:cNvPr>
          <p:cNvPicPr>
            <a:picLocks noChangeAspect="1"/>
          </p:cNvPicPr>
          <p:nvPr/>
        </p:nvPicPr>
        <p:blipFill>
          <a:blip r:embed="rId3"/>
          <a:stretch>
            <a:fillRect/>
          </a:stretch>
        </p:blipFill>
        <p:spPr>
          <a:xfrm>
            <a:off x="0" y="158598"/>
            <a:ext cx="12192000" cy="6540804"/>
          </a:xfrm>
          <a:prstGeom prst="rect">
            <a:avLst/>
          </a:prstGeom>
        </p:spPr>
      </p:pic>
    </p:spTree>
    <p:extLst>
      <p:ext uri="{BB962C8B-B14F-4D97-AF65-F5344CB8AC3E}">
        <p14:creationId xmlns:p14="http://schemas.microsoft.com/office/powerpoint/2010/main" val="636634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8D9BCEB-7A2D-128A-AA86-4E67BD56D7B1}"/>
              </a:ext>
            </a:extLst>
          </p:cNvPr>
          <p:cNvSpPr txBox="1">
            <a:spLocks/>
          </p:cNvSpPr>
          <p:nvPr/>
        </p:nvSpPr>
        <p:spPr>
          <a:xfrm>
            <a:off x="-304800" y="2083157"/>
            <a:ext cx="12801600" cy="2691686"/>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6000" dirty="0"/>
              <a:t>Grad Council Presents: Winter formal</a:t>
            </a:r>
            <a:br>
              <a:rPr lang="en-US" sz="6000" dirty="0"/>
            </a:br>
            <a:r>
              <a:rPr lang="en-US" sz="6000" dirty="0"/>
              <a:t>December 11</a:t>
            </a:r>
            <a:r>
              <a:rPr lang="en-US" sz="6000" baseline="30000" dirty="0"/>
              <a:t>th</a:t>
            </a:r>
            <a:r>
              <a:rPr lang="en-US" sz="6000" dirty="0"/>
              <a:t> 2025</a:t>
            </a:r>
          </a:p>
          <a:p>
            <a:pPr algn="ctr"/>
            <a:endParaRPr lang="en-US" sz="6000" dirty="0"/>
          </a:p>
          <a:p>
            <a:pPr algn="ctr"/>
            <a:endParaRPr lang="en-US" sz="6000" dirty="0"/>
          </a:p>
          <a:p>
            <a:pPr algn="ctr"/>
            <a:r>
              <a:rPr lang="en-US" sz="6000" dirty="0"/>
              <a:t>Drum roll…….</a:t>
            </a:r>
          </a:p>
        </p:txBody>
      </p:sp>
    </p:spTree>
    <p:extLst>
      <p:ext uri="{BB962C8B-B14F-4D97-AF65-F5344CB8AC3E}">
        <p14:creationId xmlns:p14="http://schemas.microsoft.com/office/powerpoint/2010/main" val="1347582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15" name="Rounded Rectangle 9">
            <a:extLst>
              <a:ext uri="{FF2B5EF4-FFF2-40B4-BE49-F238E27FC236}">
                <a16:creationId xmlns:a16="http://schemas.microsoft.com/office/drawing/2014/main" id="{BCA2EB72-13DC-4DC6-B461-3B036C55B9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oundRect">
            <a:avLst>
              <a:gd name="adj" fmla="val 2627"/>
            </a:avLst>
          </a:prstGeom>
          <a:solidFill>
            <a:schemeClr val="bg2">
              <a:lumMod val="75000"/>
            </a:schemeClr>
          </a:solidFill>
          <a:ln w="44450">
            <a:gradFill>
              <a:gsLst>
                <a:gs pos="0">
                  <a:schemeClr val="bg2">
                    <a:alpha val="65000"/>
                  </a:schemeClr>
                </a:gs>
                <a:gs pos="98000">
                  <a:schemeClr val="bg2">
                    <a:lumMod val="75000"/>
                    <a:alpha val="55000"/>
                  </a:schemeClr>
                </a:gs>
              </a:gsLst>
              <a:lin ang="5400000" scaled="1"/>
            </a:gradFill>
          </a:ln>
          <a:effectLst>
            <a:innerShdw blurRad="63500" dist="50800" dir="14460000">
              <a:prstClr val="black">
                <a:alpha val="70000"/>
              </a:prstClr>
            </a:inn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81C545-A156-B734-A231-9E0DE11976D1}"/>
              </a:ext>
            </a:extLst>
          </p:cNvPr>
          <p:cNvSpPr>
            <a:spLocks noGrp="1"/>
          </p:cNvSpPr>
          <p:nvPr>
            <p:ph type="ctrTitle"/>
          </p:nvPr>
        </p:nvSpPr>
        <p:spPr>
          <a:xfrm>
            <a:off x="1141413" y="965199"/>
            <a:ext cx="6075552" cy="4918075"/>
          </a:xfrm>
        </p:spPr>
        <p:txBody>
          <a:bodyPr anchor="ctr">
            <a:normAutofit/>
          </a:bodyPr>
          <a:lstStyle/>
          <a:p>
            <a:pPr algn="r"/>
            <a:r>
              <a:rPr lang="en-US" sz="5400"/>
              <a:t>Make sure you are on Track to Graduate!</a:t>
            </a:r>
            <a:endParaRPr lang="en-CA" sz="5400"/>
          </a:p>
        </p:txBody>
      </p:sp>
      <p:sp>
        <p:nvSpPr>
          <p:cNvPr id="3" name="Content Placeholder 2">
            <a:extLst>
              <a:ext uri="{FF2B5EF4-FFF2-40B4-BE49-F238E27FC236}">
                <a16:creationId xmlns:a16="http://schemas.microsoft.com/office/drawing/2014/main" id="{1330263E-6BD8-C99E-DA03-4CD549F94622}"/>
              </a:ext>
            </a:extLst>
          </p:cNvPr>
          <p:cNvSpPr>
            <a:spLocks noGrp="1"/>
          </p:cNvSpPr>
          <p:nvPr>
            <p:ph type="subTitle" idx="1"/>
          </p:nvPr>
        </p:nvSpPr>
        <p:spPr>
          <a:xfrm>
            <a:off x="7891121" y="965199"/>
            <a:ext cx="2950765" cy="4918075"/>
          </a:xfrm>
        </p:spPr>
        <p:txBody>
          <a:bodyPr anchor="ctr">
            <a:normAutofit/>
          </a:bodyPr>
          <a:lstStyle/>
          <a:p>
            <a:pPr algn="l"/>
            <a:r>
              <a:rPr lang="en-US"/>
              <a:t>Review your Diploma Verification:- this is posted in MYED BC for you to download and review  _____________</a:t>
            </a:r>
            <a:endParaRPr lang="en-CA"/>
          </a:p>
        </p:txBody>
      </p:sp>
      <p:cxnSp>
        <p:nvCxnSpPr>
          <p:cNvPr id="16" name="Straight Connector 12">
            <a:extLst>
              <a:ext uri="{FF2B5EF4-FFF2-40B4-BE49-F238E27FC236}">
                <a16:creationId xmlns:a16="http://schemas.microsoft.com/office/drawing/2014/main" id="{C8F75BF3-096E-451E-A222-96A7F09468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8699" y="2011680"/>
            <a:ext cx="0" cy="28346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 name="Slide Number Placeholder 4">
            <a:extLst>
              <a:ext uri="{FF2B5EF4-FFF2-40B4-BE49-F238E27FC236}">
                <a16:creationId xmlns:a16="http://schemas.microsoft.com/office/drawing/2014/main" id="{107D2B09-7467-6279-4D0C-604A5C95DCB9}"/>
              </a:ext>
            </a:extLst>
          </p:cNvPr>
          <p:cNvSpPr>
            <a:spLocks noGrp="1"/>
          </p:cNvSpPr>
          <p:nvPr>
            <p:ph type="sldNum" sz="quarter" idx="12"/>
          </p:nvPr>
        </p:nvSpPr>
        <p:spPr>
          <a:xfrm>
            <a:off x="10514012" y="6353702"/>
            <a:ext cx="551167" cy="365125"/>
          </a:xfrm>
        </p:spPr>
        <p:txBody>
          <a:bodyPr>
            <a:normAutofit/>
          </a:bodyPr>
          <a:lstStyle/>
          <a:p>
            <a:pPr>
              <a:spcAft>
                <a:spcPts val="600"/>
              </a:spcAft>
            </a:pPr>
            <a:fld id="{48F63A3B-78C7-47BE-AE5E-E10140E04643}" type="slidenum">
              <a:rPr lang="en-US" dirty="0"/>
              <a:pPr>
                <a:spcAft>
                  <a:spcPts val="600"/>
                </a:spcAft>
              </a:pPr>
              <a:t>2</a:t>
            </a:fld>
            <a:endParaRPr lang="en-US"/>
          </a:p>
        </p:txBody>
      </p:sp>
    </p:spTree>
    <p:extLst>
      <p:ext uri="{BB962C8B-B14F-4D97-AF65-F5344CB8AC3E}">
        <p14:creationId xmlns:p14="http://schemas.microsoft.com/office/powerpoint/2010/main" val="3898439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5C06B-6191-4F85-5ECF-83DC0CF4EA93}"/>
            </a:ext>
          </a:extLst>
        </p:cNvPr>
        <p:cNvGrpSpPr/>
        <p:nvPr/>
      </p:nvGrpSpPr>
      <p:grpSpPr>
        <a:xfrm>
          <a:off x="0" y="0"/>
          <a:ext cx="0" cy="0"/>
          <a:chOff x="0" y="0"/>
          <a:chExt cx="0" cy="0"/>
        </a:xfrm>
      </p:grpSpPr>
      <p:sp>
        <p:nvSpPr>
          <p:cNvPr id="2" name="AutoShape 2" descr="Image preview">
            <a:extLst>
              <a:ext uri="{FF2B5EF4-FFF2-40B4-BE49-F238E27FC236}">
                <a16:creationId xmlns:a16="http://schemas.microsoft.com/office/drawing/2014/main" id="{83678549-583D-9D5C-D2B0-6386D88AE5D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Image preview">
            <a:extLst>
              <a:ext uri="{FF2B5EF4-FFF2-40B4-BE49-F238E27FC236}">
                <a16:creationId xmlns:a16="http://schemas.microsoft.com/office/drawing/2014/main" id="{5879AC0C-1934-A664-7433-E31C0811449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7ab0aa45c71845e8b68d8219a6334eb3">
            <a:hlinkClick r:id="" action="ppaction://media"/>
            <a:extLst>
              <a:ext uri="{FF2B5EF4-FFF2-40B4-BE49-F238E27FC236}">
                <a16:creationId xmlns:a16="http://schemas.microsoft.com/office/drawing/2014/main" id="{7B70E4C5-CBCF-AA75-81DF-EFD98AD155C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52900" y="0"/>
            <a:ext cx="3886200" cy="6858000"/>
          </a:xfrm>
          <a:prstGeom prst="rect">
            <a:avLst/>
          </a:prstGeom>
        </p:spPr>
      </p:pic>
    </p:spTree>
    <p:extLst>
      <p:ext uri="{BB962C8B-B14F-4D97-AF65-F5344CB8AC3E}">
        <p14:creationId xmlns:p14="http://schemas.microsoft.com/office/powerpoint/2010/main" val="192759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B3516BD-64C7-48EF-A342-9F00D167EE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ect">
            <a:avLst/>
          </a:prstGeom>
          <a:solidFill>
            <a:srgbClr val="FFFFFF"/>
          </a:solidFill>
          <a:ln>
            <a:noFill/>
          </a:ln>
          <a:effectLst>
            <a:outerShdw blurRad="165100" dist="38100" dir="5400000" sx="102000" sy="102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05A8BF4-F821-A27A-4B4F-0BC70F8DC351}"/>
              </a:ext>
            </a:extLst>
          </p:cNvPr>
          <p:cNvPicPr>
            <a:picLocks noChangeAspect="1"/>
          </p:cNvPicPr>
          <p:nvPr/>
        </p:nvPicPr>
        <p:blipFill>
          <a:blip r:embed="rId3"/>
          <a:stretch>
            <a:fillRect/>
          </a:stretch>
        </p:blipFill>
        <p:spPr>
          <a:xfrm>
            <a:off x="3943577" y="807213"/>
            <a:ext cx="3342778" cy="5243574"/>
          </a:xfrm>
          <a:prstGeom prst="rect">
            <a:avLst/>
          </a:prstGeom>
        </p:spPr>
      </p:pic>
      <p:sp>
        <p:nvSpPr>
          <p:cNvPr id="2" name="AutoShape 2" descr="Image preview">
            <a:extLst>
              <a:ext uri="{FF2B5EF4-FFF2-40B4-BE49-F238E27FC236}">
                <a16:creationId xmlns:a16="http://schemas.microsoft.com/office/drawing/2014/main" id="{A6398531-0166-A220-A345-7F89E05B9D0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Image preview">
            <a:extLst>
              <a:ext uri="{FF2B5EF4-FFF2-40B4-BE49-F238E27FC236}">
                <a16:creationId xmlns:a16="http://schemas.microsoft.com/office/drawing/2014/main" id="{2068BBFF-6DC6-119F-D217-9B8715668C0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88335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4F85C93-6CA5-E61C-2030-923C7604ADB3}"/>
              </a:ext>
            </a:extLst>
          </p:cNvPr>
          <p:cNvSpPr>
            <a:spLocks noGrp="1"/>
          </p:cNvSpPr>
          <p:nvPr>
            <p:ph type="ftr" sz="quarter" idx="11"/>
          </p:nvPr>
        </p:nvSpPr>
        <p:spPr>
          <a:xfrm>
            <a:off x="1475709" y="6404384"/>
            <a:ext cx="7543800" cy="365125"/>
          </a:xfrm>
        </p:spPr>
        <p:txBody>
          <a:bodyPr/>
          <a:lstStyle/>
          <a:p>
            <a:endParaRPr lang="en-US" dirty="0"/>
          </a:p>
        </p:txBody>
      </p:sp>
      <p:sp>
        <p:nvSpPr>
          <p:cNvPr id="3" name="Slide Number Placeholder 2">
            <a:extLst>
              <a:ext uri="{FF2B5EF4-FFF2-40B4-BE49-F238E27FC236}">
                <a16:creationId xmlns:a16="http://schemas.microsoft.com/office/drawing/2014/main" id="{17A52DCB-F042-3F56-86FA-ABF5BBF9AE13}"/>
              </a:ext>
            </a:extLst>
          </p:cNvPr>
          <p:cNvSpPr>
            <a:spLocks noGrp="1"/>
          </p:cNvSpPr>
          <p:nvPr>
            <p:ph type="sldNum" sz="quarter" idx="12"/>
          </p:nvPr>
        </p:nvSpPr>
        <p:spPr/>
        <p:txBody>
          <a:bodyPr/>
          <a:lstStyle/>
          <a:p>
            <a:fld id="{48F63A3B-78C7-47BE-AE5E-E10140E04643}" type="slidenum">
              <a:rPr lang="en-US" smtClean="0"/>
              <a:t>22</a:t>
            </a:fld>
            <a:endParaRPr lang="en-US"/>
          </a:p>
        </p:txBody>
      </p:sp>
      <p:pic>
        <p:nvPicPr>
          <p:cNvPr id="5" name="Picture 4">
            <a:extLst>
              <a:ext uri="{FF2B5EF4-FFF2-40B4-BE49-F238E27FC236}">
                <a16:creationId xmlns:a16="http://schemas.microsoft.com/office/drawing/2014/main" id="{3E72DBB3-3AF6-4ABA-3EE2-2959461DC2A0}"/>
              </a:ext>
            </a:extLst>
          </p:cNvPr>
          <p:cNvPicPr>
            <a:picLocks noChangeAspect="1"/>
          </p:cNvPicPr>
          <p:nvPr/>
        </p:nvPicPr>
        <p:blipFill>
          <a:blip r:embed="rId2"/>
          <a:stretch>
            <a:fillRect/>
          </a:stretch>
        </p:blipFill>
        <p:spPr>
          <a:xfrm>
            <a:off x="68585" y="71208"/>
            <a:ext cx="12054830" cy="6715584"/>
          </a:xfrm>
          <a:prstGeom prst="rect">
            <a:avLst/>
          </a:prstGeom>
        </p:spPr>
      </p:pic>
    </p:spTree>
    <p:extLst>
      <p:ext uri="{BB962C8B-B14F-4D97-AF65-F5344CB8AC3E}">
        <p14:creationId xmlns:p14="http://schemas.microsoft.com/office/powerpoint/2010/main" val="295211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B3897F-58B9-4858-81BC-A13AFF57C7E1}"/>
              </a:ext>
            </a:extLst>
          </p:cNvPr>
          <p:cNvPicPr>
            <a:picLocks noChangeAspect="1"/>
          </p:cNvPicPr>
          <p:nvPr/>
        </p:nvPicPr>
        <p:blipFill>
          <a:blip r:embed="rId2"/>
          <a:stretch>
            <a:fillRect/>
          </a:stretch>
        </p:blipFill>
        <p:spPr>
          <a:xfrm>
            <a:off x="6176025" y="33267"/>
            <a:ext cx="4806398" cy="6791466"/>
          </a:xfrm>
          <a:prstGeom prst="rect">
            <a:avLst/>
          </a:prstGeom>
          <a:noFill/>
        </p:spPr>
      </p:pic>
      <p:sp>
        <p:nvSpPr>
          <p:cNvPr id="6" name="Title 5">
            <a:extLst>
              <a:ext uri="{FF2B5EF4-FFF2-40B4-BE49-F238E27FC236}">
                <a16:creationId xmlns:a16="http://schemas.microsoft.com/office/drawing/2014/main" id="{B818D281-8754-5DFB-D1BC-1F3081522E26}"/>
              </a:ext>
            </a:extLst>
          </p:cNvPr>
          <p:cNvSpPr>
            <a:spLocks noGrp="1"/>
          </p:cNvSpPr>
          <p:nvPr>
            <p:ph type="title"/>
          </p:nvPr>
        </p:nvSpPr>
        <p:spPr>
          <a:xfrm>
            <a:off x="272441" y="244366"/>
            <a:ext cx="5161572" cy="462579"/>
          </a:xfrm>
        </p:spPr>
        <p:txBody>
          <a:bodyPr anchor="b">
            <a:noAutofit/>
          </a:bodyPr>
          <a:lstStyle/>
          <a:p>
            <a:r>
              <a:rPr lang="en-US" sz="2000"/>
              <a:t>Sample Diploma Verification</a:t>
            </a:r>
            <a:endParaRPr lang="en-CA" sz="2000"/>
          </a:p>
        </p:txBody>
      </p:sp>
      <p:sp>
        <p:nvSpPr>
          <p:cNvPr id="24" name="Text Placeholder 3">
            <a:extLst>
              <a:ext uri="{FF2B5EF4-FFF2-40B4-BE49-F238E27FC236}">
                <a16:creationId xmlns:a16="http://schemas.microsoft.com/office/drawing/2014/main" id="{895FC82D-7568-7774-A66B-496F1A7572C6}"/>
              </a:ext>
            </a:extLst>
          </p:cNvPr>
          <p:cNvSpPr>
            <a:spLocks noGrp="1"/>
          </p:cNvSpPr>
          <p:nvPr>
            <p:ph type="body" sz="half" idx="2"/>
          </p:nvPr>
        </p:nvSpPr>
        <p:spPr>
          <a:xfrm>
            <a:off x="348078" y="859345"/>
            <a:ext cx="4734910" cy="5460773"/>
          </a:xfrm>
          <a:solidFill>
            <a:schemeClr val="bg2"/>
          </a:solidFill>
        </p:spPr>
        <p:txBody>
          <a:bodyPr>
            <a:normAutofit fontScale="85000" lnSpcReduction="20000"/>
          </a:bodyPr>
          <a:lstStyle/>
          <a:p>
            <a:r>
              <a:rPr lang="en-US" sz="2000"/>
              <a:t>Checklist:</a:t>
            </a:r>
          </a:p>
          <a:p>
            <a:pPr marL="342900" indent="-342900">
              <a:buFont typeface="+mj-lt"/>
              <a:buAutoNum type="arabicPeriod"/>
            </a:pPr>
            <a:r>
              <a:rPr lang="en-US" sz="2000"/>
              <a:t>All the boxes at the top should be checked with an X (exception for now Literacy 12 Assessment)</a:t>
            </a:r>
          </a:p>
          <a:p>
            <a:pPr marL="342900" indent="-342900">
              <a:buFont typeface="+mj-lt"/>
              <a:buAutoNum type="arabicPeriod"/>
            </a:pPr>
            <a:r>
              <a:rPr lang="en-US" sz="2000"/>
              <a:t>Assessments – Literacy 10 and Numeracy 10 must be completed</a:t>
            </a:r>
          </a:p>
          <a:p>
            <a:pPr marL="800100" lvl="1" indent="-342900">
              <a:buFont typeface="Arial" panose="020B0604020202020204" pitchFamily="34" charset="0"/>
              <a:buChar char="•"/>
            </a:pPr>
            <a:r>
              <a:rPr lang="en-US" sz="1600"/>
              <a:t>If you are missing one of these  grade 10 assessments expect an email from Mr. Rao.</a:t>
            </a:r>
          </a:p>
          <a:p>
            <a:pPr marL="800100" lvl="1" indent="-342900">
              <a:buFont typeface="Arial" panose="020B0604020202020204" pitchFamily="34" charset="0"/>
              <a:buChar char="•"/>
            </a:pPr>
            <a:r>
              <a:rPr lang="en-US" sz="1600"/>
              <a:t>you will need to write in January</a:t>
            </a:r>
          </a:p>
          <a:p>
            <a:pPr lvl="1"/>
            <a:endParaRPr lang="en-US" sz="1500"/>
          </a:p>
          <a:p>
            <a:pPr marL="342900" indent="-342900">
              <a:buFont typeface="+mj-lt"/>
              <a:buAutoNum type="arabicPeriod"/>
            </a:pPr>
            <a:r>
              <a:rPr lang="en-US" sz="2000"/>
              <a:t>Total number of credits will be at the very bottom. Total should be = or &gt; than 80. Top row indicates total # of Grade 12 credits. You need 16 minimum.</a:t>
            </a:r>
          </a:p>
          <a:p>
            <a:pPr marL="342900" indent="-342900">
              <a:buFont typeface="+mj-lt"/>
              <a:buAutoNum type="arabicPeriod"/>
            </a:pPr>
            <a:endParaRPr lang="en-US" sz="2000"/>
          </a:p>
          <a:p>
            <a:pPr marL="342900" indent="-342900">
              <a:buFont typeface="+mj-lt"/>
              <a:buAutoNum type="arabicPeriod"/>
            </a:pPr>
            <a:endParaRPr lang="en-US" sz="2000"/>
          </a:p>
          <a:p>
            <a:pPr marL="342900" indent="-342900">
              <a:buFont typeface="+mj-lt"/>
              <a:buAutoNum type="arabicPeriod"/>
            </a:pPr>
            <a:endParaRPr lang="en-US" sz="2000"/>
          </a:p>
          <a:p>
            <a:pPr marL="342900" indent="-342900">
              <a:buFont typeface="+mj-lt"/>
              <a:buAutoNum type="arabicPeriod"/>
            </a:pPr>
            <a:r>
              <a:rPr lang="en-US" sz="2000"/>
              <a:t>Check to see if Summer School marks/ Online marks are there if this applies to you.</a:t>
            </a:r>
          </a:p>
          <a:p>
            <a:pPr marL="742950" lvl="1" indent="-285750">
              <a:buFontTx/>
              <a:buChar char="-"/>
            </a:pPr>
            <a:endParaRPr lang="en-US"/>
          </a:p>
        </p:txBody>
      </p:sp>
      <p:sp>
        <p:nvSpPr>
          <p:cNvPr id="5" name="Slide Number Placeholder 4">
            <a:extLst>
              <a:ext uri="{FF2B5EF4-FFF2-40B4-BE49-F238E27FC236}">
                <a16:creationId xmlns:a16="http://schemas.microsoft.com/office/drawing/2014/main" id="{BF5BD901-2FBF-E2DF-BFE0-852C1D205F84}"/>
              </a:ext>
            </a:extLst>
          </p:cNvPr>
          <p:cNvSpPr>
            <a:spLocks noGrp="1"/>
          </p:cNvSpPr>
          <p:nvPr>
            <p:ph type="sldNum" sz="quarter" idx="12"/>
          </p:nvPr>
        </p:nvSpPr>
        <p:spPr/>
        <p:txBody>
          <a:bodyPr anchor="ctr">
            <a:normAutofit/>
          </a:bodyPr>
          <a:lstStyle/>
          <a:p>
            <a:pPr>
              <a:spcAft>
                <a:spcPts val="600"/>
              </a:spcAft>
            </a:pPr>
            <a:fld id="{48F63A3B-78C7-47BE-AE5E-E10140E04643}" type="slidenum">
              <a:rPr lang="en-US" smtClean="0"/>
              <a:pPr>
                <a:spcAft>
                  <a:spcPts val="600"/>
                </a:spcAft>
              </a:pPr>
              <a:t>3</a:t>
            </a:fld>
            <a:endParaRPr lang="en-US"/>
          </a:p>
        </p:txBody>
      </p:sp>
      <p:sp>
        <p:nvSpPr>
          <p:cNvPr id="8" name="Rectangle 7">
            <a:extLst>
              <a:ext uri="{FF2B5EF4-FFF2-40B4-BE49-F238E27FC236}">
                <a16:creationId xmlns:a16="http://schemas.microsoft.com/office/drawing/2014/main" id="{E33F92BE-6E33-F3B5-2552-20FBB685C5A7}"/>
              </a:ext>
            </a:extLst>
          </p:cNvPr>
          <p:cNvSpPr/>
          <p:nvPr/>
        </p:nvSpPr>
        <p:spPr>
          <a:xfrm>
            <a:off x="6624637" y="706945"/>
            <a:ext cx="1057275" cy="212834"/>
          </a:xfrm>
          <a:prstGeom prst="rect">
            <a:avLst/>
          </a:prstGeom>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9" name="Rectangle 8">
            <a:extLst>
              <a:ext uri="{FF2B5EF4-FFF2-40B4-BE49-F238E27FC236}">
                <a16:creationId xmlns:a16="http://schemas.microsoft.com/office/drawing/2014/main" id="{82A3845F-DDC4-AFC9-D01A-C9BD400ABC92}"/>
              </a:ext>
            </a:extLst>
          </p:cNvPr>
          <p:cNvSpPr/>
          <p:nvPr/>
        </p:nvSpPr>
        <p:spPr>
          <a:xfrm>
            <a:off x="8579224" y="646511"/>
            <a:ext cx="955300" cy="212834"/>
          </a:xfrm>
          <a:prstGeom prst="rect">
            <a:avLst/>
          </a:prstGeom>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pic>
        <p:nvPicPr>
          <p:cNvPr id="10" name="Picture 9">
            <a:extLst>
              <a:ext uri="{FF2B5EF4-FFF2-40B4-BE49-F238E27FC236}">
                <a16:creationId xmlns:a16="http://schemas.microsoft.com/office/drawing/2014/main" id="{2EAC70CD-AA6E-1ACE-2A45-739B7625B524}"/>
              </a:ext>
            </a:extLst>
          </p:cNvPr>
          <p:cNvPicPr>
            <a:picLocks noChangeAspect="1"/>
          </p:cNvPicPr>
          <p:nvPr/>
        </p:nvPicPr>
        <p:blipFill>
          <a:blip r:embed="rId3"/>
          <a:stretch>
            <a:fillRect/>
          </a:stretch>
        </p:blipFill>
        <p:spPr>
          <a:xfrm>
            <a:off x="10107434" y="674243"/>
            <a:ext cx="914446" cy="193340"/>
          </a:xfrm>
          <a:prstGeom prst="rect">
            <a:avLst/>
          </a:prstGeom>
          <a:solidFill>
            <a:schemeClr val="tx2">
              <a:lumMod val="10000"/>
            </a:schemeClr>
          </a:solidFill>
          <a:ln>
            <a:solidFill>
              <a:schemeClr val="accent1">
                <a:lumMod val="50000"/>
              </a:schemeClr>
            </a:solidFill>
          </a:ln>
        </p:spPr>
      </p:pic>
      <p:pic>
        <p:nvPicPr>
          <p:cNvPr id="13" name="Picture 12">
            <a:extLst>
              <a:ext uri="{FF2B5EF4-FFF2-40B4-BE49-F238E27FC236}">
                <a16:creationId xmlns:a16="http://schemas.microsoft.com/office/drawing/2014/main" id="{F86F5F3C-FF7A-77AB-0757-A45AB838A75A}"/>
              </a:ext>
            </a:extLst>
          </p:cNvPr>
          <p:cNvPicPr>
            <a:picLocks noChangeAspect="1"/>
          </p:cNvPicPr>
          <p:nvPr/>
        </p:nvPicPr>
        <p:blipFill>
          <a:blip r:embed="rId4"/>
          <a:stretch>
            <a:fillRect/>
          </a:stretch>
        </p:blipFill>
        <p:spPr>
          <a:xfrm>
            <a:off x="789265" y="4539932"/>
            <a:ext cx="3616888" cy="723377"/>
          </a:xfrm>
          <a:prstGeom prst="rect">
            <a:avLst/>
          </a:prstGeom>
        </p:spPr>
      </p:pic>
    </p:spTree>
    <p:extLst>
      <p:ext uri="{BB962C8B-B14F-4D97-AF65-F5344CB8AC3E}">
        <p14:creationId xmlns:p14="http://schemas.microsoft.com/office/powerpoint/2010/main" val="1874332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F10EF-BEBD-2126-4E97-8E1BAF37486C}"/>
              </a:ext>
            </a:extLst>
          </p:cNvPr>
          <p:cNvSpPr>
            <a:spLocks noGrp="1"/>
          </p:cNvSpPr>
          <p:nvPr>
            <p:ph type="title"/>
          </p:nvPr>
        </p:nvSpPr>
        <p:spPr>
          <a:xfrm>
            <a:off x="6420465" y="609600"/>
            <a:ext cx="5122606" cy="1905000"/>
          </a:xfrm>
        </p:spPr>
        <p:txBody>
          <a:bodyPr>
            <a:normAutofit/>
          </a:bodyPr>
          <a:lstStyle/>
          <a:p>
            <a:r>
              <a:rPr lang="en-US" b="1"/>
              <a:t>Pinetree my school Day app – Grade 12 channel</a:t>
            </a:r>
            <a:endParaRPr lang="en-CA" b="1"/>
          </a:p>
        </p:txBody>
      </p:sp>
      <p:sp>
        <p:nvSpPr>
          <p:cNvPr id="3" name="Content Placeholder 2">
            <a:extLst>
              <a:ext uri="{FF2B5EF4-FFF2-40B4-BE49-F238E27FC236}">
                <a16:creationId xmlns:a16="http://schemas.microsoft.com/office/drawing/2014/main" id="{E04FE987-5207-4F85-0DA7-0861FDD5DA7B}"/>
              </a:ext>
            </a:extLst>
          </p:cNvPr>
          <p:cNvSpPr>
            <a:spLocks noGrp="1"/>
          </p:cNvSpPr>
          <p:nvPr>
            <p:ph idx="1"/>
          </p:nvPr>
        </p:nvSpPr>
        <p:spPr>
          <a:xfrm>
            <a:off x="6420465" y="2666999"/>
            <a:ext cx="5122606" cy="3216276"/>
          </a:xfrm>
        </p:spPr>
        <p:txBody>
          <a:bodyPr anchor="t">
            <a:noAutofit/>
          </a:bodyPr>
          <a:lstStyle/>
          <a:p>
            <a:r>
              <a:rPr lang="en-US" sz="2800"/>
              <a:t>All important relevant information for grade 12’s will be posted on this Channel. Make sure you have downloaded the APP so that you don’t miss out on important information and DEADLINES!</a:t>
            </a:r>
            <a:endParaRPr lang="en-CA" sz="2800"/>
          </a:p>
        </p:txBody>
      </p:sp>
      <p:pic>
        <p:nvPicPr>
          <p:cNvPr id="7" name="Picture 6" descr="A picture containing diagram&#10;&#10;Description automatically generated">
            <a:extLst>
              <a:ext uri="{FF2B5EF4-FFF2-40B4-BE49-F238E27FC236}">
                <a16:creationId xmlns:a16="http://schemas.microsoft.com/office/drawing/2014/main" id="{D9D21717-FDCA-FD92-5D43-F9B1092BF44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43192" y="1367725"/>
            <a:ext cx="4890505" cy="399255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5" name="Slide Number Placeholder 4">
            <a:extLst>
              <a:ext uri="{FF2B5EF4-FFF2-40B4-BE49-F238E27FC236}">
                <a16:creationId xmlns:a16="http://schemas.microsoft.com/office/drawing/2014/main" id="{937F984E-D00C-11E0-C659-E8787E545DEE}"/>
              </a:ext>
            </a:extLst>
          </p:cNvPr>
          <p:cNvSpPr>
            <a:spLocks noGrp="1"/>
          </p:cNvSpPr>
          <p:nvPr>
            <p:ph type="sldNum" sz="quarter" idx="12"/>
          </p:nvPr>
        </p:nvSpPr>
        <p:spPr>
          <a:xfrm>
            <a:off x="10514012" y="5883275"/>
            <a:ext cx="551167" cy="365125"/>
          </a:xfrm>
        </p:spPr>
        <p:txBody>
          <a:bodyPr>
            <a:normAutofit/>
          </a:bodyPr>
          <a:lstStyle/>
          <a:p>
            <a:pPr>
              <a:spcAft>
                <a:spcPts val="600"/>
              </a:spcAft>
            </a:pPr>
            <a:fld id="{48F63A3B-78C7-47BE-AE5E-E10140E04643}" type="slidenum">
              <a:rPr lang="en-US" smtClean="0"/>
              <a:pPr>
                <a:spcAft>
                  <a:spcPts val="600"/>
                </a:spcAft>
              </a:pPr>
              <a:t>4</a:t>
            </a:fld>
            <a:endParaRPr lang="en-US"/>
          </a:p>
        </p:txBody>
      </p:sp>
    </p:spTree>
    <p:extLst>
      <p:ext uri="{BB962C8B-B14F-4D97-AF65-F5344CB8AC3E}">
        <p14:creationId xmlns:p14="http://schemas.microsoft.com/office/powerpoint/2010/main" val="3774916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F1B59BA-E787-AA78-B187-53B31B36CB81}"/>
              </a:ext>
            </a:extLst>
          </p:cNvPr>
          <p:cNvPicPr>
            <a:picLocks noChangeAspect="1"/>
          </p:cNvPicPr>
          <p:nvPr/>
        </p:nvPicPr>
        <p:blipFill>
          <a:blip r:embed="rId2"/>
          <a:stretch>
            <a:fillRect/>
          </a:stretch>
        </p:blipFill>
        <p:spPr>
          <a:xfrm>
            <a:off x="2653385" y="728238"/>
            <a:ext cx="2793136" cy="5802982"/>
          </a:xfrm>
          <a:prstGeom prst="rect">
            <a:avLst/>
          </a:prstGeom>
        </p:spPr>
      </p:pic>
      <p:pic>
        <p:nvPicPr>
          <p:cNvPr id="10" name="Picture 9">
            <a:extLst>
              <a:ext uri="{FF2B5EF4-FFF2-40B4-BE49-F238E27FC236}">
                <a16:creationId xmlns:a16="http://schemas.microsoft.com/office/drawing/2014/main" id="{09895A3E-AB6E-4CEF-362F-564E96D8BDC4}"/>
              </a:ext>
            </a:extLst>
          </p:cNvPr>
          <p:cNvPicPr>
            <a:picLocks noChangeAspect="1"/>
          </p:cNvPicPr>
          <p:nvPr/>
        </p:nvPicPr>
        <p:blipFill>
          <a:blip r:embed="rId3"/>
          <a:stretch>
            <a:fillRect/>
          </a:stretch>
        </p:blipFill>
        <p:spPr>
          <a:xfrm>
            <a:off x="6853977" y="633196"/>
            <a:ext cx="3025267" cy="6072143"/>
          </a:xfrm>
          <a:prstGeom prst="rect">
            <a:avLst/>
          </a:prstGeom>
        </p:spPr>
      </p:pic>
      <p:sp>
        <p:nvSpPr>
          <p:cNvPr id="5" name="Slide Number Placeholder 4">
            <a:extLst>
              <a:ext uri="{FF2B5EF4-FFF2-40B4-BE49-F238E27FC236}">
                <a16:creationId xmlns:a16="http://schemas.microsoft.com/office/drawing/2014/main" id="{BB45F4D5-EFCF-9DE2-027A-3D7EAD9E975A}"/>
              </a:ext>
            </a:extLst>
          </p:cNvPr>
          <p:cNvSpPr>
            <a:spLocks noGrp="1"/>
          </p:cNvSpPr>
          <p:nvPr>
            <p:ph type="sldNum" sz="quarter" idx="12"/>
          </p:nvPr>
        </p:nvSpPr>
        <p:spPr/>
        <p:txBody>
          <a:bodyPr/>
          <a:lstStyle/>
          <a:p>
            <a:fld id="{48F63A3B-78C7-47BE-AE5E-E10140E04643}" type="slidenum">
              <a:rPr lang="en-US" smtClean="0"/>
              <a:pPr/>
              <a:t>5</a:t>
            </a:fld>
            <a:endParaRPr lang="en-US"/>
          </a:p>
        </p:txBody>
      </p:sp>
      <p:sp>
        <p:nvSpPr>
          <p:cNvPr id="6" name="Title 5">
            <a:extLst>
              <a:ext uri="{FF2B5EF4-FFF2-40B4-BE49-F238E27FC236}">
                <a16:creationId xmlns:a16="http://schemas.microsoft.com/office/drawing/2014/main" id="{52F0F1D2-757F-EEC7-FD86-001509010640}"/>
              </a:ext>
            </a:extLst>
          </p:cNvPr>
          <p:cNvSpPr>
            <a:spLocks noGrp="1"/>
          </p:cNvSpPr>
          <p:nvPr>
            <p:ph type="title" idx="4294967295"/>
          </p:nvPr>
        </p:nvSpPr>
        <p:spPr>
          <a:xfrm>
            <a:off x="2220064" y="152661"/>
            <a:ext cx="8166100" cy="365125"/>
          </a:xfrm>
        </p:spPr>
        <p:txBody>
          <a:bodyPr>
            <a:normAutofit fontScale="90000"/>
          </a:bodyPr>
          <a:lstStyle/>
          <a:p>
            <a:r>
              <a:rPr lang="en-US"/>
              <a:t>Go to My school Day APP now</a:t>
            </a:r>
            <a:endParaRPr lang="en-CA"/>
          </a:p>
        </p:txBody>
      </p:sp>
      <p:cxnSp>
        <p:nvCxnSpPr>
          <p:cNvPr id="12" name="Straight Arrow Connector 11">
            <a:extLst>
              <a:ext uri="{FF2B5EF4-FFF2-40B4-BE49-F238E27FC236}">
                <a16:creationId xmlns:a16="http://schemas.microsoft.com/office/drawing/2014/main" id="{94B566D9-266C-34A6-0C20-1DD1338BFE10}"/>
              </a:ext>
            </a:extLst>
          </p:cNvPr>
          <p:cNvCxnSpPr>
            <a:cxnSpLocks/>
          </p:cNvCxnSpPr>
          <p:nvPr/>
        </p:nvCxnSpPr>
        <p:spPr>
          <a:xfrm flipH="1">
            <a:off x="5213438" y="733874"/>
            <a:ext cx="466165" cy="36512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D750B5E-E1F9-2FF2-F6B1-F9F6FED173EC}"/>
              </a:ext>
            </a:extLst>
          </p:cNvPr>
          <p:cNvCxnSpPr>
            <a:cxnSpLocks/>
          </p:cNvCxnSpPr>
          <p:nvPr/>
        </p:nvCxnSpPr>
        <p:spPr>
          <a:xfrm>
            <a:off x="7985610" y="1309151"/>
            <a:ext cx="762000" cy="431169"/>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3" name="Straight Arrow Connector 2">
            <a:extLst>
              <a:ext uri="{FF2B5EF4-FFF2-40B4-BE49-F238E27FC236}">
                <a16:creationId xmlns:a16="http://schemas.microsoft.com/office/drawing/2014/main" id="{528B5A1C-E613-5ABA-2453-41D274BA1579}"/>
              </a:ext>
            </a:extLst>
          </p:cNvPr>
          <p:cNvCxnSpPr>
            <a:cxnSpLocks/>
          </p:cNvCxnSpPr>
          <p:nvPr/>
        </p:nvCxnSpPr>
        <p:spPr>
          <a:xfrm flipH="1">
            <a:off x="5102595" y="1303815"/>
            <a:ext cx="687853" cy="43650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5333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useBgFill="1">
        <p:nvSpPr>
          <p:cNvPr id="35" name="Rectangle 27">
            <a:extLst>
              <a:ext uri="{FF2B5EF4-FFF2-40B4-BE49-F238E27FC236}">
                <a16:creationId xmlns:a16="http://schemas.microsoft.com/office/drawing/2014/main" id="{7C809178-18EC-4F14-82C0-293EC9D14B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0ED3EE-ADD7-D449-4C3D-15EDC7FED774}"/>
              </a:ext>
            </a:extLst>
          </p:cNvPr>
          <p:cNvSpPr>
            <a:spLocks noGrp="1"/>
          </p:cNvSpPr>
          <p:nvPr>
            <p:ph type="ctrTitle"/>
          </p:nvPr>
        </p:nvSpPr>
        <p:spPr>
          <a:xfrm>
            <a:off x="1751012" y="4363272"/>
            <a:ext cx="8676222" cy="614082"/>
          </a:xfrm>
        </p:spPr>
        <p:txBody>
          <a:bodyPr>
            <a:normAutofit fontScale="90000"/>
          </a:bodyPr>
          <a:lstStyle/>
          <a:p>
            <a:r>
              <a:rPr lang="en-US" b="1"/>
              <a:t>Cap &amp; Gown Size!</a:t>
            </a:r>
            <a:endParaRPr lang="en-CA" b="1"/>
          </a:p>
        </p:txBody>
      </p:sp>
      <p:pic>
        <p:nvPicPr>
          <p:cNvPr id="20" name="Picture 19">
            <a:extLst>
              <a:ext uri="{FF2B5EF4-FFF2-40B4-BE49-F238E27FC236}">
                <a16:creationId xmlns:a16="http://schemas.microsoft.com/office/drawing/2014/main" id="{D00BC949-E1DE-42CD-DAC4-87569B2643E3}"/>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t="2891" b="2631"/>
          <a:stretch/>
        </p:blipFill>
        <p:spPr>
          <a:xfrm>
            <a:off x="20" y="10"/>
            <a:ext cx="4059916" cy="4273816"/>
          </a:xfrm>
          <a:prstGeom prst="rect">
            <a:avLst/>
          </a:prstGeom>
        </p:spPr>
      </p:pic>
      <p:pic>
        <p:nvPicPr>
          <p:cNvPr id="23" name="Picture 22" descr="A group of people in graduation gowns throwing their caps in the air&#10;&#10;Description automatically generated with low confidence">
            <a:extLst>
              <a:ext uri="{FF2B5EF4-FFF2-40B4-BE49-F238E27FC236}">
                <a16:creationId xmlns:a16="http://schemas.microsoft.com/office/drawing/2014/main" id="{B2103712-0799-F865-EDFD-D744B60420A8}"/>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l="18434" r="18204"/>
          <a:stretch/>
        </p:blipFill>
        <p:spPr>
          <a:xfrm>
            <a:off x="4059936" y="10"/>
            <a:ext cx="4072128" cy="4273816"/>
          </a:xfrm>
          <a:prstGeom prst="rect">
            <a:avLst/>
          </a:prstGeom>
        </p:spPr>
      </p:pic>
      <p:pic>
        <p:nvPicPr>
          <p:cNvPr id="16" name="Picture 15" descr="A group of people in graduation caps and gowns&#10;&#10;Description automatically generated with medium confidence">
            <a:extLst>
              <a:ext uri="{FF2B5EF4-FFF2-40B4-BE49-F238E27FC236}">
                <a16:creationId xmlns:a16="http://schemas.microsoft.com/office/drawing/2014/main" id="{8B4027BA-531D-561A-A849-E9269C2D608A}"/>
              </a:ext>
            </a:extLst>
          </p:cNvPr>
          <p:cNvPicPr>
            <a:picLocks noChangeAspect="1"/>
          </p:cNvPicPr>
          <p:nvPr/>
        </p:nvPicPr>
        <p:blipFill rotWithShape="1">
          <a:blip r:embed="rId8">
            <a:extLst>
              <a:ext uri="{837473B0-CC2E-450A-ABE3-18F120FF3D39}">
                <a1611:picAttrSrcUrl xmlns:a1611="http://schemas.microsoft.com/office/drawing/2016/11/main" r:id="rId9"/>
              </a:ext>
            </a:extLst>
          </a:blip>
          <a:srcRect l="5004" r="4" b="4"/>
          <a:stretch/>
        </p:blipFill>
        <p:spPr>
          <a:xfrm>
            <a:off x="8132064" y="10"/>
            <a:ext cx="4059936" cy="4273816"/>
          </a:xfrm>
          <a:prstGeom prst="rect">
            <a:avLst/>
          </a:prstGeom>
        </p:spPr>
      </p:pic>
      <p:sp>
        <p:nvSpPr>
          <p:cNvPr id="3" name="Subtitle 2">
            <a:extLst>
              <a:ext uri="{FF2B5EF4-FFF2-40B4-BE49-F238E27FC236}">
                <a16:creationId xmlns:a16="http://schemas.microsoft.com/office/drawing/2014/main" id="{021651FD-8DE5-BD70-C8D5-6F3B545A8A70}"/>
              </a:ext>
            </a:extLst>
          </p:cNvPr>
          <p:cNvSpPr>
            <a:spLocks noGrp="1"/>
          </p:cNvSpPr>
          <p:nvPr>
            <p:ph type="subTitle" idx="1"/>
          </p:nvPr>
        </p:nvSpPr>
        <p:spPr>
          <a:xfrm>
            <a:off x="195399" y="4808618"/>
            <a:ext cx="11787447" cy="811062"/>
          </a:xfrm>
        </p:spPr>
        <p:txBody>
          <a:bodyPr>
            <a:noAutofit/>
          </a:bodyPr>
          <a:lstStyle/>
          <a:p>
            <a:pPr algn="l">
              <a:lnSpc>
                <a:spcPct val="90000"/>
              </a:lnSpc>
            </a:pPr>
            <a:r>
              <a:rPr lang="en-US" sz="2800" dirty="0">
                <a:gradFill flip="none">
                  <a:gsLst>
                    <a:gs pos="0">
                      <a:srgbClr val="FFFFFF"/>
                    </a:gs>
                    <a:gs pos="100000">
                      <a:srgbClr val="FFFFFF"/>
                    </a:gs>
                  </a:gsLst>
                  <a:lin ang="5400000" scaled="0"/>
                  <a:tileRect/>
                </a:gradFill>
              </a:rPr>
              <a:t>Go to the link (Sent to your school email/Grad channel )and complete the form Today! </a:t>
            </a:r>
          </a:p>
          <a:p>
            <a:pPr>
              <a:lnSpc>
                <a:spcPct val="90000"/>
              </a:lnSpc>
            </a:pPr>
            <a:r>
              <a:rPr lang="en-US" sz="2800" dirty="0">
                <a:gradFill flip="none">
                  <a:gsLst>
                    <a:gs pos="0">
                      <a:srgbClr val="FFFFFF"/>
                    </a:gs>
                    <a:gs pos="100000">
                      <a:srgbClr val="FFFFFF"/>
                    </a:gs>
                  </a:gsLst>
                  <a:lin ang="5400000" scaled="0"/>
                  <a:tileRect/>
                </a:gradFill>
              </a:rPr>
              <a:t>Your size and payment is needed for us to order your gown.</a:t>
            </a:r>
            <a:endParaRPr lang="en-US" sz="2800" dirty="0">
              <a:gradFill flip="none">
                <a:gsLst>
                  <a:gs pos="0">
                    <a:srgbClr val="FFFFFF"/>
                  </a:gs>
                  <a:gs pos="100000">
                    <a:srgbClr val="FFFFFF"/>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lnSpc>
                <a:spcPct val="90000"/>
              </a:lnSpc>
            </a:pPr>
            <a:r>
              <a:rPr lang="en-US" sz="3200" dirty="0">
                <a:solidFill>
                  <a:srgbClr val="FFFF00"/>
                </a:solidFill>
              </a:rPr>
              <a:t>Deadline December 5th, 2025.</a:t>
            </a:r>
            <a:endParaRPr lang="en-CA" sz="3200" dirty="0">
              <a:solidFill>
                <a:srgbClr val="FFFF00"/>
              </a:solidFill>
            </a:endParaRPr>
          </a:p>
        </p:txBody>
      </p:sp>
    </p:spTree>
    <p:extLst>
      <p:ext uri="{BB962C8B-B14F-4D97-AF65-F5344CB8AC3E}">
        <p14:creationId xmlns:p14="http://schemas.microsoft.com/office/powerpoint/2010/main" val="3781422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5075A97-54F3-C5CE-5AD8-4D4F6A966FB1}"/>
              </a:ext>
            </a:extLst>
          </p:cNvPr>
          <p:cNvSpPr>
            <a:spLocks noGrp="1"/>
          </p:cNvSpPr>
          <p:nvPr>
            <p:ph type="sldNum" sz="quarter" idx="12"/>
          </p:nvPr>
        </p:nvSpPr>
        <p:spPr>
          <a:xfrm>
            <a:off x="10514012" y="5883275"/>
            <a:ext cx="551167" cy="365125"/>
          </a:xfrm>
        </p:spPr>
        <p:txBody>
          <a:bodyPr vert="horz" lIns="91440" tIns="45720" rIns="91440" bIns="45720" rtlCol="0" anchor="ctr">
            <a:normAutofit/>
          </a:bodyPr>
          <a:lstStyle/>
          <a:p>
            <a:pPr defTabSz="914400">
              <a:spcAft>
                <a:spcPts val="600"/>
              </a:spcAft>
            </a:pPr>
            <a:fld id="{48F63A3B-78C7-47BE-AE5E-E10140E04643}" type="slidenum">
              <a:rPr lang="en-US" smtClean="0"/>
              <a:pPr defTabSz="914400">
                <a:spcAft>
                  <a:spcPts val="600"/>
                </a:spcAft>
              </a:pPr>
              <a:t>7</a:t>
            </a:fld>
            <a:endParaRPr lang="en-US"/>
          </a:p>
        </p:txBody>
      </p:sp>
      <p:sp>
        <p:nvSpPr>
          <p:cNvPr id="11" name="TextBox 10">
            <a:extLst>
              <a:ext uri="{FF2B5EF4-FFF2-40B4-BE49-F238E27FC236}">
                <a16:creationId xmlns:a16="http://schemas.microsoft.com/office/drawing/2014/main" id="{5A78EE70-C8E3-4915-B342-EC32B238F6ED}"/>
              </a:ext>
            </a:extLst>
          </p:cNvPr>
          <p:cNvSpPr txBox="1"/>
          <p:nvPr/>
        </p:nvSpPr>
        <p:spPr>
          <a:xfrm>
            <a:off x="393348" y="462201"/>
            <a:ext cx="6872156" cy="5786199"/>
          </a:xfrm>
          <a:prstGeom prst="rect">
            <a:avLst/>
          </a:prstGeom>
          <a:noFill/>
        </p:spPr>
        <p:txBody>
          <a:bodyPr wrap="square" lIns="91440" tIns="45720" rIns="91440" bIns="45720" rtlCol="0" anchor="t">
            <a:spAutoFit/>
          </a:bodyPr>
          <a:lstStyle/>
          <a:p>
            <a:r>
              <a:rPr lang="en-US" sz="3200" dirty="0"/>
              <a:t>Link for the form will be emailed to students!</a:t>
            </a:r>
          </a:p>
          <a:p>
            <a:endParaRPr lang="en-US" sz="3200" dirty="0"/>
          </a:p>
          <a:p>
            <a:r>
              <a:rPr lang="en-US" sz="3200" dirty="0">
                <a:hlinkClick r:id="rId3"/>
              </a:rPr>
              <a:t>Cap and Gown Form</a:t>
            </a:r>
            <a:endParaRPr lang="en-US" sz="3200" dirty="0"/>
          </a:p>
          <a:p>
            <a:endParaRPr lang="en-US" sz="3200" dirty="0"/>
          </a:p>
          <a:p>
            <a:endParaRPr lang="en-US" sz="3200" dirty="0"/>
          </a:p>
          <a:p>
            <a:r>
              <a:rPr lang="en-US" sz="3200" dirty="0"/>
              <a:t>And put on the Grad 2026 Channel in the my school day app</a:t>
            </a:r>
          </a:p>
          <a:p>
            <a:endParaRPr lang="en-US" sz="3200" dirty="0"/>
          </a:p>
          <a:p>
            <a:r>
              <a:rPr lang="en-US" sz="3200" dirty="0"/>
              <a:t>Complete by December 5th. </a:t>
            </a:r>
          </a:p>
          <a:p>
            <a:endParaRPr lang="en-US" dirty="0"/>
          </a:p>
        </p:txBody>
      </p:sp>
      <p:pic>
        <p:nvPicPr>
          <p:cNvPr id="3" name="Picture 2" descr="Person holding graduation cap">
            <a:extLst>
              <a:ext uri="{FF2B5EF4-FFF2-40B4-BE49-F238E27FC236}">
                <a16:creationId xmlns:a16="http://schemas.microsoft.com/office/drawing/2014/main" id="{8340AAEF-ACD4-249C-CC23-B5B59FE81FBA}"/>
              </a:ext>
            </a:extLst>
          </p:cNvPr>
          <p:cNvPicPr>
            <a:picLocks noChangeAspect="1"/>
          </p:cNvPicPr>
          <p:nvPr/>
        </p:nvPicPr>
        <p:blipFill>
          <a:blip r:embed="rId4"/>
          <a:stretch>
            <a:fillRect/>
          </a:stretch>
        </p:blipFill>
        <p:spPr>
          <a:xfrm>
            <a:off x="7525322" y="258418"/>
            <a:ext cx="3391473" cy="5108713"/>
          </a:xfrm>
          <a:prstGeom prst="rect">
            <a:avLst/>
          </a:prstGeom>
        </p:spPr>
      </p:pic>
    </p:spTree>
    <p:extLst>
      <p:ext uri="{BB962C8B-B14F-4D97-AF65-F5344CB8AC3E}">
        <p14:creationId xmlns:p14="http://schemas.microsoft.com/office/powerpoint/2010/main" val="369072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FDE75-DC8B-05F1-00D6-F0DA19CD0B4B}"/>
              </a:ext>
            </a:extLst>
          </p:cNvPr>
          <p:cNvSpPr>
            <a:spLocks noGrp="1"/>
          </p:cNvSpPr>
          <p:nvPr>
            <p:ph type="title"/>
          </p:nvPr>
        </p:nvSpPr>
        <p:spPr>
          <a:xfrm>
            <a:off x="974179" y="714375"/>
            <a:ext cx="3381182" cy="5076826"/>
          </a:xfrm>
        </p:spPr>
        <p:txBody>
          <a:bodyPr anchor="ctr">
            <a:normAutofit/>
          </a:bodyPr>
          <a:lstStyle/>
          <a:p>
            <a:r>
              <a:rPr lang="en-US" sz="3400" b="1" dirty="0">
                <a:effectLst>
                  <a:glow rad="38100">
                    <a:prstClr val="black">
                      <a:lumMod val="65000"/>
                      <a:lumOff val="35000"/>
                      <a:alpha val="40000"/>
                    </a:prstClr>
                  </a:glow>
                  <a:outerShdw blurRad="28575" dist="38100" dir="14040000" algn="tl" rotWithShape="0">
                    <a:srgbClr val="000000">
                      <a:alpha val="25000"/>
                    </a:srgbClr>
                  </a:outerShdw>
                </a:effectLst>
              </a:rPr>
              <a:t>POST SECONDARY APPLICATIONS</a:t>
            </a:r>
            <a:endParaRPr lang="en-US" sz="3400" dirty="0"/>
          </a:p>
        </p:txBody>
      </p:sp>
      <p:sp>
        <p:nvSpPr>
          <p:cNvPr id="4" name="Footer Placeholder 3">
            <a:extLst>
              <a:ext uri="{FF2B5EF4-FFF2-40B4-BE49-F238E27FC236}">
                <a16:creationId xmlns:a16="http://schemas.microsoft.com/office/drawing/2014/main" id="{E9859C9F-B8AE-AFDE-C5EE-2C1463165AB3}"/>
              </a:ext>
            </a:extLst>
          </p:cNvPr>
          <p:cNvSpPr>
            <a:spLocks noGrp="1"/>
          </p:cNvSpPr>
          <p:nvPr>
            <p:ph type="ftr" sz="quarter" idx="11"/>
          </p:nvPr>
        </p:nvSpPr>
        <p:spPr>
          <a:xfrm>
            <a:off x="974178" y="5883275"/>
            <a:ext cx="3383280" cy="365125"/>
          </a:xfrm>
        </p:spPr>
        <p:txBody>
          <a:bodyPr>
            <a:normAutofit/>
          </a:bodyPr>
          <a:lstStyle/>
          <a:p>
            <a:pPr>
              <a:spcAft>
                <a:spcPts val="600"/>
              </a:spcAft>
            </a:pPr>
            <a:r>
              <a:rPr lang="en-US"/>
              <a:t>Presentation title</a:t>
            </a:r>
          </a:p>
        </p:txBody>
      </p:sp>
      <p:sp>
        <p:nvSpPr>
          <p:cNvPr id="7" name="Rectangle 6">
            <a:extLst>
              <a:ext uri="{FF2B5EF4-FFF2-40B4-BE49-F238E27FC236}">
                <a16:creationId xmlns:a16="http://schemas.microsoft.com/office/drawing/2014/main" id="{375136A9-49F9-4DA0-A741-F065B0FA0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3356" y="0"/>
            <a:ext cx="7558643" cy="6858000"/>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912F6C7-0423-4B6F-AECE-710C84891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46539"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9" name="Straight Connector 8">
            <a:extLst>
              <a:ext uri="{FF2B5EF4-FFF2-40B4-BE49-F238E27FC236}">
                <a16:creationId xmlns:a16="http://schemas.microsoft.com/office/drawing/2014/main" id="{A7208205-03EE-4EC8-9C34-59270C1880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2336" y="0"/>
            <a:ext cx="0" cy="68580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3" name="Content Placeholder 2">
            <a:extLst>
              <a:ext uri="{FF2B5EF4-FFF2-40B4-BE49-F238E27FC236}">
                <a16:creationId xmlns:a16="http://schemas.microsoft.com/office/drawing/2014/main" id="{22C658CF-A163-C85A-4019-C78970FA2805}"/>
              </a:ext>
            </a:extLst>
          </p:cNvPr>
          <p:cNvSpPr>
            <a:spLocks noGrp="1"/>
          </p:cNvSpPr>
          <p:nvPr>
            <p:ph idx="1"/>
          </p:nvPr>
        </p:nvSpPr>
        <p:spPr>
          <a:xfrm>
            <a:off x="4876590" y="-3013"/>
            <a:ext cx="7749566" cy="7275108"/>
          </a:xfrm>
        </p:spPr>
        <p:txBody>
          <a:bodyPr vert="horz" lIns="91440" tIns="45720" rIns="91440" bIns="45720" rtlCol="0">
            <a:normAutofit/>
          </a:bodyPr>
          <a:lstStyle/>
          <a:p>
            <a:pPr>
              <a:lnSpc>
                <a:spcPct val="90000"/>
              </a:lnSpc>
              <a:spcBef>
                <a:spcPts val="0"/>
              </a:spcBef>
            </a:pPr>
            <a:r>
              <a:rPr lang="en-US" sz="1900" b="1" dirty="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Calibri"/>
                <a:cs typeface="Calibri"/>
              </a:rPr>
              <a:t>APPLICATIONS ARE OPEN</a:t>
            </a:r>
          </a:p>
          <a:p>
            <a:pPr>
              <a:lnSpc>
                <a:spcPct val="90000"/>
              </a:lnSpc>
              <a:spcBef>
                <a:spcPts val="0"/>
              </a:spcBef>
              <a:buClr>
                <a:srgbClr val="FFFFFF"/>
              </a:buClr>
            </a:pPr>
            <a:r>
              <a:rPr lang="en-US" sz="1900" dirty="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Calibri"/>
                <a:cs typeface="Calibri"/>
              </a:rPr>
              <a:t>YOU NEED YOUR PEN# AND A CREDIT CARD </a:t>
            </a:r>
          </a:p>
          <a:p>
            <a:pPr>
              <a:lnSpc>
                <a:spcPct val="90000"/>
              </a:lnSpc>
              <a:spcBef>
                <a:spcPts val="0"/>
              </a:spcBef>
              <a:buClr>
                <a:srgbClr val="FFFFFF"/>
              </a:buClr>
            </a:pPr>
            <a:r>
              <a:rPr lang="en-US" sz="1900" dirty="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Calibri"/>
                <a:cs typeface="Calibri"/>
              </a:rPr>
              <a:t>CHECK DEADLINE DATES (EARLY AND/OR FINAL)</a:t>
            </a:r>
          </a:p>
          <a:p>
            <a:pPr>
              <a:lnSpc>
                <a:spcPct val="90000"/>
              </a:lnSpc>
              <a:spcBef>
                <a:spcPts val="0"/>
              </a:spcBef>
              <a:buClr>
                <a:srgbClr val="FFFFFF"/>
              </a:buClr>
            </a:pPr>
            <a:r>
              <a:rPr lang="en-US" sz="1900" dirty="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Calibri"/>
                <a:cs typeface="Calibri"/>
              </a:rPr>
              <a:t>REGISTER FOR STS</a:t>
            </a:r>
          </a:p>
          <a:p>
            <a:pPr>
              <a:lnSpc>
                <a:spcPct val="90000"/>
              </a:lnSpc>
              <a:spcBef>
                <a:spcPts val="0"/>
              </a:spcBef>
              <a:buClr>
                <a:srgbClr val="FFFFFF"/>
              </a:buClr>
            </a:pPr>
            <a:endParaRPr lang="en-US" sz="190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Calibri"/>
              <a:cs typeface="Calibri"/>
            </a:endParaRPr>
          </a:p>
          <a:p>
            <a:pPr>
              <a:lnSpc>
                <a:spcPct val="90000"/>
              </a:lnSpc>
              <a:spcBef>
                <a:spcPts val="0"/>
              </a:spcBef>
              <a:buClr>
                <a:srgbClr val="FFFFFF"/>
              </a:buClr>
            </a:pPr>
            <a:r>
              <a:rPr lang="en-US" sz="1900" dirty="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Calibri"/>
                <a:cs typeface="Calibri"/>
              </a:rPr>
              <a:t>YOU DO NOT NEED FINAL GRADE 12 MARKS TO APPLY</a:t>
            </a:r>
          </a:p>
          <a:p>
            <a:pPr>
              <a:lnSpc>
                <a:spcPct val="90000"/>
              </a:lnSpc>
              <a:spcBef>
                <a:spcPts val="0"/>
              </a:spcBef>
              <a:buClr>
                <a:srgbClr val="FFFFFF"/>
              </a:buClr>
            </a:pPr>
            <a:r>
              <a:rPr lang="en-US" sz="1900" dirty="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Calibri"/>
                <a:cs typeface="Calibri"/>
              </a:rPr>
              <a:t>YOU DO NOT NEED PAPER TRANSCRIPTS</a:t>
            </a:r>
          </a:p>
          <a:p>
            <a:pPr>
              <a:lnSpc>
                <a:spcPct val="90000"/>
              </a:lnSpc>
              <a:spcBef>
                <a:spcPts val="0"/>
              </a:spcBef>
              <a:buClr>
                <a:srgbClr val="FFFFFF"/>
              </a:buClr>
            </a:pPr>
            <a:r>
              <a:rPr lang="en-US" sz="1900" dirty="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Calibri"/>
                <a:cs typeface="Calibri"/>
              </a:rPr>
              <a:t>IT IS OK TO HAVE REQUIRED COURSES IN SECOND SEMESTER</a:t>
            </a:r>
          </a:p>
          <a:p>
            <a:pPr>
              <a:lnSpc>
                <a:spcPct val="90000"/>
              </a:lnSpc>
              <a:spcBef>
                <a:spcPts val="0"/>
              </a:spcBef>
              <a:buClr>
                <a:srgbClr val="FFFFFF"/>
              </a:buClr>
            </a:pPr>
            <a:endParaRPr lang="en-US" sz="190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Calibri"/>
              <a:cs typeface="Calibri"/>
            </a:endParaRPr>
          </a:p>
          <a:p>
            <a:pPr>
              <a:lnSpc>
                <a:spcPct val="90000"/>
              </a:lnSpc>
              <a:spcBef>
                <a:spcPts val="0"/>
              </a:spcBef>
              <a:buClr>
                <a:srgbClr val="FFFFFF"/>
              </a:buClr>
            </a:pPr>
            <a:r>
              <a:rPr lang="en-US" sz="1900" dirty="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Calibri"/>
                <a:cs typeface="Calibri"/>
              </a:rPr>
              <a:t>FOR BC UNIVERSITIES: EDUCATIONPLANNEBC</a:t>
            </a:r>
          </a:p>
          <a:p>
            <a:pPr>
              <a:lnSpc>
                <a:spcPct val="90000"/>
              </a:lnSpc>
              <a:spcBef>
                <a:spcPts val="0"/>
              </a:spcBef>
              <a:buClr>
                <a:srgbClr val="FFFFFF"/>
              </a:buClr>
            </a:pPr>
            <a:r>
              <a:rPr lang="en-US" sz="1900" dirty="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Calibri"/>
                <a:cs typeface="Calibri"/>
              </a:rPr>
              <a:t>FOR ONTARIO UNIVERSITIES: OUAC (105 APPLICATION)</a:t>
            </a:r>
          </a:p>
          <a:p>
            <a:pPr>
              <a:lnSpc>
                <a:spcPct val="90000"/>
              </a:lnSpc>
              <a:spcBef>
                <a:spcPts val="0"/>
              </a:spcBef>
              <a:buClr>
                <a:srgbClr val="FFFFFF"/>
              </a:buClr>
            </a:pPr>
            <a:r>
              <a:rPr lang="en-US" sz="1900" dirty="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Calibri"/>
                <a:cs typeface="Calibri"/>
              </a:rPr>
              <a:t>FOR ALBERTA: APPLYALBERTA (EXCEPT U OF ALBERTA)</a:t>
            </a:r>
          </a:p>
          <a:p>
            <a:pPr>
              <a:lnSpc>
                <a:spcPct val="90000"/>
              </a:lnSpc>
              <a:spcBef>
                <a:spcPts val="0"/>
              </a:spcBef>
              <a:buClr>
                <a:srgbClr val="FFFFFF"/>
              </a:buClr>
            </a:pPr>
            <a:r>
              <a:rPr lang="en-US" sz="1900" dirty="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latin typeface="Calibri"/>
                <a:cs typeface="Calibri"/>
              </a:rPr>
              <a:t>FOR ALL OTHER CANADIAN UNIVERSITIES, GO DIRECTLY TO THEIR WEBSITE</a:t>
            </a:r>
            <a:endParaRPr lang="en-US" sz="1900" dirty="0">
              <a:solidFill>
                <a:schemeClr val="tx1"/>
              </a:solidFill>
            </a:endParaRPr>
          </a:p>
        </p:txBody>
      </p:sp>
      <p:sp>
        <p:nvSpPr>
          <p:cNvPr id="5" name="Slide Number Placeholder 4">
            <a:extLst>
              <a:ext uri="{FF2B5EF4-FFF2-40B4-BE49-F238E27FC236}">
                <a16:creationId xmlns:a16="http://schemas.microsoft.com/office/drawing/2014/main" id="{68B0FA1A-8251-33DA-EEA9-40650D07B316}"/>
              </a:ext>
            </a:extLst>
          </p:cNvPr>
          <p:cNvSpPr>
            <a:spLocks noGrp="1"/>
          </p:cNvSpPr>
          <p:nvPr>
            <p:ph type="sldNum" sz="quarter" idx="12"/>
          </p:nvPr>
        </p:nvSpPr>
        <p:spPr>
          <a:xfrm>
            <a:off x="10514012" y="5883275"/>
            <a:ext cx="565789" cy="365125"/>
          </a:xfrm>
        </p:spPr>
        <p:txBody>
          <a:bodyPr>
            <a:normAutofit/>
          </a:bodyPr>
          <a:lstStyle/>
          <a:p>
            <a:pPr>
              <a:spcAft>
                <a:spcPts val="600"/>
              </a:spcAft>
            </a:pPr>
            <a:fld id="{48F63A3B-78C7-47BE-AE5E-E10140E04643}" type="slidenum">
              <a:rPr lang="en-US">
                <a:solidFill>
                  <a:schemeClr val="tx1">
                    <a:lumMod val="85000"/>
                  </a:schemeClr>
                </a:solidFill>
              </a:rPr>
              <a:pPr>
                <a:spcAft>
                  <a:spcPts val="600"/>
                </a:spcAft>
              </a:pPr>
              <a:t>8</a:t>
            </a:fld>
            <a:endParaRPr lang="en-US">
              <a:solidFill>
                <a:schemeClr val="tx1">
                  <a:lumMod val="85000"/>
                </a:schemeClr>
              </a:solidFill>
            </a:endParaRPr>
          </a:p>
        </p:txBody>
      </p:sp>
    </p:spTree>
    <p:extLst>
      <p:ext uri="{BB962C8B-B14F-4D97-AF65-F5344CB8AC3E}">
        <p14:creationId xmlns:p14="http://schemas.microsoft.com/office/powerpoint/2010/main" val="1799212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1331" y="233819"/>
            <a:ext cx="9905998" cy="1278699"/>
          </a:xfrm>
        </p:spPr>
        <p:txBody>
          <a:bodyPr>
            <a:normAutofit/>
          </a:bodyPr>
          <a:lstStyle/>
          <a:p>
            <a:r>
              <a:rPr lang="en-US" b="1" dirty="0">
                <a:latin typeface="+mj-lt"/>
              </a:rPr>
              <a:t>STUDENT TRANSCRIPT SERVICE</a:t>
            </a:r>
            <a:endParaRPr lang="en-CA" b="1" dirty="0">
              <a:latin typeface="+mj-lt"/>
            </a:endParaRPr>
          </a:p>
        </p:txBody>
      </p:sp>
      <p:graphicFrame>
        <p:nvGraphicFramePr>
          <p:cNvPr id="5" name="Content Placeholder 2">
            <a:extLst>
              <a:ext uri="{FF2B5EF4-FFF2-40B4-BE49-F238E27FC236}">
                <a16:creationId xmlns:a16="http://schemas.microsoft.com/office/drawing/2014/main" id="{7BCAC55F-AE6F-87E0-4010-47EA3DBC6D2B}"/>
              </a:ext>
            </a:extLst>
          </p:cNvPr>
          <p:cNvGraphicFramePr>
            <a:graphicFrameLocks noGrp="1"/>
          </p:cNvGraphicFramePr>
          <p:nvPr>
            <p:ph idx="1"/>
            <p:extLst>
              <p:ext uri="{D42A27DB-BD31-4B8C-83A1-F6EECF244321}">
                <p14:modId xmlns:p14="http://schemas.microsoft.com/office/powerpoint/2010/main" val="4091864127"/>
              </p:ext>
            </p:extLst>
          </p:nvPr>
        </p:nvGraphicFramePr>
        <p:xfrm>
          <a:off x="1141413" y="1894561"/>
          <a:ext cx="10041696" cy="42306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829E4F5B7B504D93DB046BD5281600" ma:contentTypeVersion="1" ma:contentTypeDescription="Create a new document." ma:contentTypeScope="" ma:versionID="98eb279bf82fee9697b11ca73e325b4d">
  <xsd:schema xmlns:xsd="http://www.w3.org/2001/XMLSchema" xmlns:xs="http://www.w3.org/2001/XMLSchema" xmlns:p="http://schemas.microsoft.com/office/2006/metadata/properties" xmlns:ns1="http://schemas.microsoft.com/sharepoint/v3" targetNamespace="http://schemas.microsoft.com/office/2006/metadata/properties" ma:root="true" ma:fieldsID="ded79842d4747cc85621c7c303666abe"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208501B5-6A35-490D-B34D-A363701FCEE1}"/>
</file>

<file path=customXml/itemProps2.xml><?xml version="1.0" encoding="utf-8"?>
<ds:datastoreItem xmlns:ds="http://schemas.openxmlformats.org/officeDocument/2006/customXml" ds:itemID="{D586A356-461D-43D2-9C88-BF39010BB5E9}"/>
</file>

<file path=customXml/itemProps3.xml><?xml version="1.0" encoding="utf-8"?>
<ds:datastoreItem xmlns:ds="http://schemas.openxmlformats.org/officeDocument/2006/customXml" ds:itemID="{9F7E6B00-F5BD-4439-A418-B41D0B106DCE}"/>
</file>

<file path=docProps/app.xml><?xml version="1.0" encoding="utf-8"?>
<Properties xmlns="http://schemas.openxmlformats.org/officeDocument/2006/extended-properties" xmlns:vt="http://schemas.openxmlformats.org/officeDocument/2006/docPropsVTypes">
  <Template>Office 2013 - 2022 Theme</Template>
  <TotalTime>1738</TotalTime>
  <Words>574</Words>
  <Application>Microsoft Office PowerPoint</Application>
  <PresentationFormat>Widescreen</PresentationFormat>
  <Paragraphs>88</Paragraphs>
  <Slides>22</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Century Gothic</vt:lpstr>
      <vt:lpstr>Wingdings</vt:lpstr>
      <vt:lpstr>Mesh</vt:lpstr>
      <vt:lpstr>Class of 2026</vt:lpstr>
      <vt:lpstr>Make sure you are on Track to Graduate!</vt:lpstr>
      <vt:lpstr>Sample Diploma Verification</vt:lpstr>
      <vt:lpstr>Pinetree my school Day app – Grade 12 channel</vt:lpstr>
      <vt:lpstr>Go to My school Day APP now</vt:lpstr>
      <vt:lpstr>Cap &amp; Gown Size!</vt:lpstr>
      <vt:lpstr>PowerPoint Presentation</vt:lpstr>
      <vt:lpstr>POST SECONDARY APPLICATIONS</vt:lpstr>
      <vt:lpstr>STUDENT TRANSCRIPT SERVICE</vt:lpstr>
      <vt:lpstr>access student transcript service</vt:lpstr>
      <vt:lpstr>PowerPoint Presentation</vt:lpstr>
      <vt:lpstr>PowerPoint Presentation</vt:lpstr>
      <vt:lpstr>PowerPoint Presentation</vt:lpstr>
      <vt:lpstr>PowerPoint Presentation</vt:lpstr>
      <vt:lpstr>Grad wear website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Moorhouse, Carmen</dc:creator>
  <cp:lastModifiedBy>Gushta, Lisa</cp:lastModifiedBy>
  <cp:revision>217</cp:revision>
  <cp:lastPrinted>2023-11-14T19:38:53Z</cp:lastPrinted>
  <dcterms:created xsi:type="dcterms:W3CDTF">2022-10-19T15:19:23Z</dcterms:created>
  <dcterms:modified xsi:type="dcterms:W3CDTF">2025-11-06T17:24:24Z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7f96a5d-77da-4993-b431-64db1bc697e2_Enabled">
    <vt:lpwstr>true</vt:lpwstr>
  </property>
  <property fmtid="{D5CDD505-2E9C-101B-9397-08002B2CF9AE}" pid="3" name="MSIP_Label_67f96a5d-77da-4993-b431-64db1bc697e2_SetDate">
    <vt:lpwstr>2025-11-05T17:05:27Z</vt:lpwstr>
  </property>
  <property fmtid="{D5CDD505-2E9C-101B-9397-08002B2CF9AE}" pid="4" name="MSIP_Label_67f96a5d-77da-4993-b431-64db1bc697e2_Method">
    <vt:lpwstr>Standard</vt:lpwstr>
  </property>
  <property fmtid="{D5CDD505-2E9C-101B-9397-08002B2CF9AE}" pid="5" name="MSIP_Label_67f96a5d-77da-4993-b431-64db1bc697e2_Name">
    <vt:lpwstr>Sensitive - Internal Only</vt:lpwstr>
  </property>
  <property fmtid="{D5CDD505-2E9C-101B-9397-08002B2CF9AE}" pid="6" name="MSIP_Label_67f96a5d-77da-4993-b431-64db1bc697e2_SiteId">
    <vt:lpwstr>d9658cef-0292-4252-9925-6442de24a44b</vt:lpwstr>
  </property>
  <property fmtid="{D5CDD505-2E9C-101B-9397-08002B2CF9AE}" pid="7" name="MSIP_Label_67f96a5d-77da-4993-b431-64db1bc697e2_ActionId">
    <vt:lpwstr>be4d63cc-ac71-430c-946a-307528d72579</vt:lpwstr>
  </property>
  <property fmtid="{D5CDD505-2E9C-101B-9397-08002B2CF9AE}" pid="8" name="MSIP_Label_67f96a5d-77da-4993-b431-64db1bc697e2_ContentBits">
    <vt:lpwstr>0</vt:lpwstr>
  </property>
  <property fmtid="{D5CDD505-2E9C-101B-9397-08002B2CF9AE}" pid="9" name="MSIP_Label_67f96a5d-77da-4993-b431-64db1bc697e2_Tag">
    <vt:lpwstr>10, 3, 0, 1</vt:lpwstr>
  </property>
  <property fmtid="{D5CDD505-2E9C-101B-9397-08002B2CF9AE}" pid="10" name="ContentTypeId">
    <vt:lpwstr>0x0101006A829E4F5B7B504D93DB046BD5281600</vt:lpwstr>
  </property>
</Properties>
</file>