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AF47-3F0E-CDA3-7AFC-447F1BF04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FB95C-FA78-BFF0-483B-25183FB70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6EC38-54F5-F718-6C04-A03FFFDD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DFA8-1AA8-4ED4-AF39-0C55E47AA1FB}" type="datetimeFigureOut">
              <a:rPr lang="en-CA" smtClean="0"/>
              <a:t>2024-10-18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00262-D71A-3933-C056-3FD477B5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82502-C85F-F523-50CD-72E24E4D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6A0-10F9-4A85-A8C3-6D962DD70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8FAB-5A1C-5C7B-1E30-23706371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B059A-9417-4425-7C3C-F6F13072E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F4421-7A5E-EB7C-400A-7E587A7EF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DFA8-1AA8-4ED4-AF39-0C55E47AA1FB}" type="datetimeFigureOut">
              <a:rPr lang="en-CA" smtClean="0"/>
              <a:t>2024-10-18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42E64-D025-FEC1-4312-0619F5AB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30C02-8E6E-7C05-553B-C85A39C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6A0-10F9-4A85-A8C3-6D962DD70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870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4083A-C848-36CA-12D6-D03B05B4E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75BF6-EC4A-1CDE-AA3D-68AE78E30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5F504-06F5-CE5D-99F5-0CDC8277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DFA8-1AA8-4ED4-AF39-0C55E47AA1FB}" type="datetimeFigureOut">
              <a:rPr lang="en-CA" smtClean="0"/>
              <a:t>2024-10-18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3428-73E3-5BEF-6912-F2C47F75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8B6EF-CECE-E3DE-7133-CDABEF28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6A0-10F9-4A85-A8C3-6D962DD70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7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1DE3-C8E4-4437-C269-5A215271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1829C-85E2-7D03-6E12-6F64BA70D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5242D-6EFD-E538-C3DF-81C9B209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DFA8-1AA8-4ED4-AF39-0C55E47AA1FB}" type="datetimeFigureOut">
              <a:rPr lang="en-CA" smtClean="0"/>
              <a:t>2024-10-18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C3DF7-6ADA-560E-0182-203DD0A6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4B395-6AF3-8752-A072-9B4B80CD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6A0-10F9-4A85-A8C3-6D962DD70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0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A4AD-90EE-59DF-BD56-ACB99D20F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22715-1C84-1317-68A8-3E39FEA03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74E3E-7050-8837-9635-E54B0856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DFA8-1AA8-4ED4-AF39-0C55E47AA1FB}" type="datetimeFigureOut">
              <a:rPr lang="en-CA" smtClean="0"/>
              <a:t>2024-10-18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E1E9-A749-3FE5-F74A-18B576FC1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8D68E-7C76-A854-E643-7C202502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6A0-10F9-4A85-A8C3-6D962DD70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970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CF33-F085-0613-0A59-77EEEF8D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979A5-24F6-7D37-2643-B231E56B1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857C9-C3CA-EB81-0082-72B3E9C42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2DB0D-8A98-7462-744A-2D63009B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DFA8-1AA8-4ED4-AF39-0C55E47AA1FB}" type="datetimeFigureOut">
              <a:rPr lang="en-CA" smtClean="0"/>
              <a:t>2024-10-18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C8614-2385-D433-FBEF-88D71AB3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52127-7AB6-2D27-9F6D-04E1D3B7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6A0-10F9-4A85-A8C3-6D962DD70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484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7914-1451-674A-FF5F-D7E81ABF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287D1-D2A3-6822-7F6B-17DE8BE3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01931-4864-33FD-6C58-570609491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D657A-1A61-EE44-16FA-2F805E4B9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AFAF2-3E90-21E6-D046-526EE6411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B72D8B-9EA5-D74D-D27A-28D212A1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DFA8-1AA8-4ED4-AF39-0C55E47AA1FB}" type="datetimeFigureOut">
              <a:rPr lang="en-CA" smtClean="0"/>
              <a:t>2024-10-18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795CF8-A0E7-57CD-D5F6-E23A2254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59E7BE-6B60-1C5D-5FCE-161B8283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6A0-10F9-4A85-A8C3-6D962DD70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441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815F-AFF3-C344-7144-57995857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D7AE1-0F19-42F1-DC44-0AFEE035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DFA8-1AA8-4ED4-AF39-0C55E47AA1FB}" type="datetimeFigureOut">
              <a:rPr lang="en-CA" smtClean="0"/>
              <a:t>2024-10-18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E732E-6A14-09A1-4609-16FBC20D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BEBE4-449B-4924-5988-34405E34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6A0-10F9-4A85-A8C3-6D962DD70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742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F2A1A7-F195-1357-22A6-4E11EB9B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DFA8-1AA8-4ED4-AF39-0C55E47AA1FB}" type="datetimeFigureOut">
              <a:rPr lang="en-CA" smtClean="0"/>
              <a:t>2024-10-18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BF106-5506-3C83-8DFA-4B62B568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1C768-33D0-2DF8-52D4-7A421882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6A0-10F9-4A85-A8C3-6D962DD70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56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A987-3D3C-CA81-9068-DC0EFCC3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C9CD-C14A-14F7-A763-35BF07125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BD934-755A-918A-1D6A-A087A83A4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66A2B-48B3-9DBC-8D6C-4DD6ADD1D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DFA8-1AA8-4ED4-AF39-0C55E47AA1FB}" type="datetimeFigureOut">
              <a:rPr lang="en-CA" smtClean="0"/>
              <a:t>2024-10-18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CDB56-4E3C-7C75-A1E7-42387E0F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AAE18-1FBD-BD9F-058E-4B676684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6A0-10F9-4A85-A8C3-6D962DD70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18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B40C-B490-0ECD-E219-D4BA73588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2CFB58-D69D-C5A6-31D9-5FC7FFCEC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68A4C-234D-9D95-AAA9-2BB12AD48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8B850-02F3-ADBA-EEDA-E770DF67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DFA8-1AA8-4ED4-AF39-0C55E47AA1FB}" type="datetimeFigureOut">
              <a:rPr lang="en-CA" smtClean="0"/>
              <a:t>2024-10-18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F9007-CC0D-2A32-59C2-B6E95EF4C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558A9-2804-1A73-C830-D6898502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46A0-10F9-4A85-A8C3-6D962DD70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63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A331F-9B9E-58FA-004D-CEBF2582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C14D5-991F-0B1F-208E-B77D74C4F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824DE-9CE4-3787-B2D0-AC2343979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1DDFA8-1AA8-4ED4-AF39-0C55E47AA1FB}" type="datetimeFigureOut">
              <a:rPr lang="en-CA" smtClean="0"/>
              <a:t>2024-10-18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39E40-1765-1641-BDAF-990A02012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B498-BAAF-F1A8-278F-79BAE0BA8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DD46A0-10F9-4A85-A8C3-6D962DD70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837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71C2-EEDA-8B64-3F73-85CE790A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84" y="10650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So what is </a:t>
            </a:r>
            <a:r>
              <a:rPr lang="en-US" sz="6000" b="1" dirty="0" err="1">
                <a:solidFill>
                  <a:schemeClr val="bg1"/>
                </a:solidFill>
              </a:rPr>
              <a:t>RedCardClub</a:t>
            </a:r>
            <a:r>
              <a:rPr lang="en-US" sz="6000" b="1" dirty="0">
                <a:solidFill>
                  <a:schemeClr val="bg1"/>
                </a:solidFill>
              </a:rPr>
              <a:t>?</a:t>
            </a:r>
            <a:endParaRPr lang="en-CA" sz="6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EE1C09-4FD0-7072-6D06-0BF0FEAC7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84" y="1253331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700" b="1" i="1" dirty="0"/>
              <a:t>We play </a:t>
            </a:r>
            <a:r>
              <a:rPr lang="en-US" sz="2700" b="1" i="1" dirty="0">
                <a:solidFill>
                  <a:schemeClr val="bg1"/>
                </a:solidFill>
              </a:rPr>
              <a:t>games</a:t>
            </a:r>
          </a:p>
          <a:p>
            <a:pPr>
              <a:buFontTx/>
              <a:buChar char="-"/>
            </a:pPr>
            <a:r>
              <a:rPr lang="en-US" sz="2700" b="1" i="1" dirty="0"/>
              <a:t>Listen to </a:t>
            </a:r>
            <a:r>
              <a:rPr lang="en-US" sz="2700" b="1" i="1" dirty="0">
                <a:solidFill>
                  <a:schemeClr val="bg1"/>
                </a:solidFill>
              </a:rPr>
              <a:t>music</a:t>
            </a:r>
          </a:p>
          <a:p>
            <a:pPr>
              <a:buFontTx/>
              <a:buChar char="-"/>
            </a:pPr>
            <a:r>
              <a:rPr lang="en-CA" sz="2700" b="1" i="1" dirty="0"/>
              <a:t>Make </a:t>
            </a:r>
            <a:r>
              <a:rPr lang="en-CA" sz="2700" b="1" i="1" dirty="0">
                <a:solidFill>
                  <a:schemeClr val="bg1"/>
                </a:solidFill>
              </a:rPr>
              <a:t>new friends</a:t>
            </a:r>
          </a:p>
          <a:p>
            <a:pPr>
              <a:buFontTx/>
              <a:buChar char="-"/>
            </a:pPr>
            <a:r>
              <a:rPr lang="en-CA" sz="2700" b="1" i="1" dirty="0"/>
              <a:t>Strengthen</a:t>
            </a:r>
            <a:r>
              <a:rPr lang="en-CA" sz="2700" b="1" i="1" dirty="0">
                <a:solidFill>
                  <a:schemeClr val="bg1"/>
                </a:solidFill>
              </a:rPr>
              <a:t> bonds with old ones</a:t>
            </a:r>
          </a:p>
          <a:p>
            <a:pPr>
              <a:buFontTx/>
              <a:buChar char="-"/>
            </a:pPr>
            <a:r>
              <a:rPr lang="en-CA" sz="2700" b="1" i="1" dirty="0"/>
              <a:t>Overall have a </a:t>
            </a:r>
            <a:r>
              <a:rPr lang="en-CA" sz="2700" b="1" i="1" dirty="0">
                <a:solidFill>
                  <a:schemeClr val="bg1"/>
                </a:solidFill>
              </a:rPr>
              <a:t>great time</a:t>
            </a:r>
          </a:p>
        </p:txBody>
      </p:sp>
      <p:pic>
        <p:nvPicPr>
          <p:cNvPr id="11" name="Picture 10" descr="A red card with black text&#10;&#10;Description automatically generated">
            <a:extLst>
              <a:ext uri="{FF2B5EF4-FFF2-40B4-BE49-F238E27FC236}">
                <a16:creationId xmlns:a16="http://schemas.microsoft.com/office/drawing/2014/main" id="{7AD1CF0C-5260-BF48-2E6F-6BDF2D86E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68" y="3695768"/>
            <a:ext cx="3162232" cy="31622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92FCE0-24A0-9734-6382-097550B9404E}"/>
              </a:ext>
            </a:extLst>
          </p:cNvPr>
          <p:cNvSpPr txBox="1"/>
          <p:nvPr/>
        </p:nvSpPr>
        <p:spPr>
          <a:xfrm>
            <a:off x="6349723" y="3839173"/>
            <a:ext cx="33226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Games such as: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Poker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Jenga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Pool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Exploding Kittens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Crib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Connect 4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Monopoly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And so much more!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8604FF5-2170-AAA3-1C2B-1EC8A1D8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844">
            <a:off x="7447102" y="1041524"/>
            <a:ext cx="2569780" cy="1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D2CD67C-67B9-DA09-F502-8E5B3878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039">
            <a:off x="9244023" y="460429"/>
            <a:ext cx="2753764" cy="206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8827E07-CCD9-0089-FB98-0126333BA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654">
            <a:off x="9176039" y="2131362"/>
            <a:ext cx="2033502" cy="15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1FCF839-54D3-63A4-5C7A-A667A33C7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310">
            <a:off x="5524718" y="1383772"/>
            <a:ext cx="1673759" cy="22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15F7219C-8AAE-0E3C-D7F8-3ED35883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105">
            <a:off x="135060" y="4619922"/>
            <a:ext cx="2403516" cy="180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4765045-68CB-8A08-F1BF-5A405A2AB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041">
            <a:off x="3009699" y="4851190"/>
            <a:ext cx="2390848" cy="179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ED5386C7-335D-DD01-90A8-91BF6736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0556">
            <a:off x="3411716" y="1204786"/>
            <a:ext cx="1818641" cy="13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D60F8A42-33BD-3516-AC97-A7CCC56EA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6878">
            <a:off x="4132531" y="3848812"/>
            <a:ext cx="1818641" cy="13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50C0ADFD-6DE3-3A68-5A47-20464153F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000">
            <a:off x="1881199" y="3849518"/>
            <a:ext cx="1374737" cy="103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6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5F3BBA-CB5B-4278-99C5-0411AA4F14E8}"/>
</file>

<file path=customXml/itemProps2.xml><?xml version="1.0" encoding="utf-8"?>
<ds:datastoreItem xmlns:ds="http://schemas.openxmlformats.org/officeDocument/2006/customXml" ds:itemID="{62312851-5BB7-40E3-B647-0BB73ED4EC03}"/>
</file>

<file path=customXml/itemProps3.xml><?xml version="1.0" encoding="utf-8"?>
<ds:datastoreItem xmlns:ds="http://schemas.openxmlformats.org/officeDocument/2006/customXml" ds:itemID="{8B7617C7-D111-4845-B914-03FBF1DDE0B7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42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So what is RedCardClub?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125S-Drake, Bennett</dc:creator>
  <cp:lastModifiedBy>125S-Drake, Bennett</cp:lastModifiedBy>
  <cp:revision>1</cp:revision>
  <dcterms:created xsi:type="dcterms:W3CDTF">2024-10-18T23:31:26Z</dcterms:created>
  <dcterms:modified xsi:type="dcterms:W3CDTF">2024-10-19T01:27:26Z</dcterms:modified>
</cp:coreProperties>
</file>