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4"/>
  </p:sldMasterIdLst>
  <p:sldIdLst>
    <p:sldId id="257" r:id="rId5"/>
    <p:sldId id="296" r:id="rId6"/>
    <p:sldId id="281" r:id="rId7"/>
    <p:sldId id="280" r:id="rId8"/>
    <p:sldId id="260" r:id="rId9"/>
    <p:sldId id="263" r:id="rId10"/>
    <p:sldId id="265" r:id="rId11"/>
    <p:sldId id="261" r:id="rId12"/>
    <p:sldId id="266" r:id="rId13"/>
    <p:sldId id="268" r:id="rId14"/>
    <p:sldId id="269" r:id="rId15"/>
    <p:sldId id="289" r:id="rId16"/>
    <p:sldId id="288" r:id="rId17"/>
    <p:sldId id="290" r:id="rId18"/>
    <p:sldId id="283" r:id="rId19"/>
    <p:sldId id="285" r:id="rId20"/>
    <p:sldId id="286" r:id="rId21"/>
    <p:sldId id="291" r:id="rId22"/>
    <p:sldId id="287" r:id="rId23"/>
    <p:sldId id="274" r:id="rId24"/>
    <p:sldId id="276" r:id="rId25"/>
    <p:sldId id="262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Shaunna" initials="MS" lastIdx="1" clrIdx="0">
    <p:extLst>
      <p:ext uri="{19B8F6BF-5375-455C-9EA6-DF929625EA0E}">
        <p15:presenceInfo xmlns:p15="http://schemas.microsoft.com/office/powerpoint/2012/main" userId="S-1-5-21-27752575-1936066029-1874921128-554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CB7F6-5BC8-45F7-8466-BC861AD369C7}" v="5" dt="2024-11-14T20:38:52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47:49.2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24575,'-4'0'0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47:49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47:50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47:55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48:08.9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6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6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6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37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6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00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5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5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9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3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7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0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89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2.xml"/><Relationship Id="rId4" Type="http://schemas.openxmlformats.org/officeDocument/2006/relationships/image" Target="../media/image22.png"/><Relationship Id="rId9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F789568-90C8-4EE9-B316-3C93769E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89" y="0"/>
            <a:ext cx="8351520" cy="5812324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787A0F-F99D-4AC4-8F4F-4E6FE045E51E}"/>
              </a:ext>
            </a:extLst>
          </p:cNvPr>
          <p:cNvSpPr txBox="1"/>
          <p:nvPr/>
        </p:nvSpPr>
        <p:spPr>
          <a:xfrm>
            <a:off x="2455962" y="1487835"/>
            <a:ext cx="8032774" cy="4031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About the Student Transcripts Service</a:t>
            </a:r>
          </a:p>
          <a:p>
            <a:endParaRPr lang="en-US" sz="3200" b="1" dirty="0"/>
          </a:p>
          <a:p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 can use the Student Transcripts Service (STS) to:</a:t>
            </a:r>
          </a:p>
          <a:p>
            <a:r>
              <a:rPr lang="en-US" sz="2400" dirty="0"/>
              <a:t>View or order your secondary school transcript</a:t>
            </a:r>
          </a:p>
          <a:p>
            <a:r>
              <a:rPr lang="en-US" sz="2400" dirty="0"/>
              <a:t>Send your secondary school transcripts to post-secondary institutions</a:t>
            </a:r>
          </a:p>
          <a:p>
            <a:r>
              <a:rPr lang="en-US" sz="2400" dirty="0"/>
              <a:t>Order your graduation certificate</a:t>
            </a:r>
          </a:p>
          <a:p>
            <a:r>
              <a:rPr lang="en-US" sz="2400" dirty="0"/>
              <a:t>View scholarships awarded by B.C.</a:t>
            </a:r>
          </a:p>
          <a:p>
            <a:r>
              <a:rPr lang="en-US" sz="2400" dirty="0"/>
              <a:t>View your provincial exam or graduation assessment results</a:t>
            </a:r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94ECA43F-9B57-4E02-88C8-A5AC5829A865}"/>
              </a:ext>
            </a:extLst>
          </p:cNvPr>
          <p:cNvSpPr/>
          <p:nvPr/>
        </p:nvSpPr>
        <p:spPr>
          <a:xfrm>
            <a:off x="2192490" y="2994506"/>
            <a:ext cx="263471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1F6EDF46-D675-4303-B1BA-9D19EC0BE966}"/>
              </a:ext>
            </a:extLst>
          </p:cNvPr>
          <p:cNvSpPr/>
          <p:nvPr/>
        </p:nvSpPr>
        <p:spPr>
          <a:xfrm>
            <a:off x="2195331" y="3363135"/>
            <a:ext cx="263471" cy="2423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F702870A-8824-4116-BECA-0965C3F4BFBB}"/>
              </a:ext>
            </a:extLst>
          </p:cNvPr>
          <p:cNvSpPr/>
          <p:nvPr/>
        </p:nvSpPr>
        <p:spPr>
          <a:xfrm>
            <a:off x="2183192" y="4063994"/>
            <a:ext cx="263471" cy="2423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245340B2-A46B-4CF9-82BF-FD07D58B6712}"/>
              </a:ext>
            </a:extLst>
          </p:cNvPr>
          <p:cNvSpPr/>
          <p:nvPr/>
        </p:nvSpPr>
        <p:spPr>
          <a:xfrm>
            <a:off x="2192491" y="4780581"/>
            <a:ext cx="263471" cy="2423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F78C7C80-CF43-4323-BDB8-1EB59416E78F}"/>
              </a:ext>
            </a:extLst>
          </p:cNvPr>
          <p:cNvSpPr/>
          <p:nvPr/>
        </p:nvSpPr>
        <p:spPr>
          <a:xfrm>
            <a:off x="2192490" y="4385930"/>
            <a:ext cx="263471" cy="2423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98D5D0-0EE7-4CF5-A7C1-2E5F916C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857"/>
            <a:ext cx="9142857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98C7C-2D55-4BC3-BDBF-3DA777C86179}"/>
              </a:ext>
            </a:extLst>
          </p:cNvPr>
          <p:cNvSpPr txBox="1"/>
          <p:nvPr/>
        </p:nvSpPr>
        <p:spPr>
          <a:xfrm>
            <a:off x="6648628" y="3890665"/>
            <a:ext cx="351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NOT change the auto-selected send option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0EB63-C8F5-4A01-A849-664F8B791A38}"/>
              </a:ext>
            </a:extLst>
          </p:cNvPr>
          <p:cNvSpPr/>
          <p:nvPr/>
        </p:nvSpPr>
        <p:spPr>
          <a:xfrm>
            <a:off x="-1988096" y="2967335"/>
            <a:ext cx="13678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64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1912F4C-152F-4F18-B7AF-A8E1E7FD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0" y="-31954"/>
            <a:ext cx="9142857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1556CE-4F8F-4918-A366-33C2AAE866D0}"/>
              </a:ext>
            </a:extLst>
          </p:cNvPr>
          <p:cNvSpPr txBox="1"/>
          <p:nvPr/>
        </p:nvSpPr>
        <p:spPr>
          <a:xfrm>
            <a:off x="1755391" y="6178858"/>
            <a:ext cx="891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If you want a printed copy you can get ONE here – but do not do it until August after graduation. And DO NOT OPEN it or it is no longer official. </a:t>
            </a:r>
          </a:p>
        </p:txBody>
      </p:sp>
    </p:spTree>
    <p:extLst>
      <p:ext uri="{BB962C8B-B14F-4D97-AF65-F5344CB8AC3E}">
        <p14:creationId xmlns:p14="http://schemas.microsoft.com/office/powerpoint/2010/main" val="416519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1620-78BD-B618-F460-CE4C74C1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44" y="453345"/>
            <a:ext cx="10077561" cy="1036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84EB9B-F437-B90C-2AB8-7F853A1A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333568"/>
            <a:ext cx="9991780" cy="819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DE90E-9E58-5D21-29AD-3F396B638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4" y="3852804"/>
            <a:ext cx="9896475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A3AE3-695E-6C0E-85CC-34118A3C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50" y="845388"/>
            <a:ext cx="9555292" cy="5650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D30DB-33C1-2E83-E180-1F23FE0D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0" y="-92178"/>
            <a:ext cx="10078857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9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ED079-877D-78B8-E5D3-CED51CE2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5" y="3020532"/>
            <a:ext cx="999221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7FAEE-255E-C48A-ADA9-7C0914C6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59" y="714374"/>
            <a:ext cx="9706282" cy="614362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553EB0F-4704-E9B1-C238-DFDDC15FAB31}"/>
              </a:ext>
            </a:extLst>
          </p:cNvPr>
          <p:cNvSpPr/>
          <p:nvPr/>
        </p:nvSpPr>
        <p:spPr>
          <a:xfrm>
            <a:off x="393220" y="3972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31771-FEED-7D70-6B9F-60560997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0" y="-104777"/>
            <a:ext cx="1119322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7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D116C-5424-56DC-00F3-5E9CD5B89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30" y="0"/>
            <a:ext cx="8965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734F7-6E96-384B-55B5-19EF835178E3}"/>
              </a:ext>
            </a:extLst>
          </p:cNvPr>
          <p:cNvSpPr txBox="1"/>
          <p:nvPr/>
        </p:nvSpPr>
        <p:spPr>
          <a:xfrm>
            <a:off x="94891" y="4183811"/>
            <a:ext cx="1518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you select OUAC, not  individual Ontario schools</a:t>
            </a:r>
          </a:p>
        </p:txBody>
      </p:sp>
    </p:spTree>
    <p:extLst>
      <p:ext uri="{BB962C8B-B14F-4D97-AF65-F5344CB8AC3E}">
        <p14:creationId xmlns:p14="http://schemas.microsoft.com/office/powerpoint/2010/main" val="293555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4B6B2-16A5-EC42-B253-AA36F8D1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-15408"/>
            <a:ext cx="8458200" cy="6873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BD574-0394-B7B1-A320-EA5BB34D7317}"/>
              </a:ext>
            </a:extLst>
          </p:cNvPr>
          <p:cNvSpPr txBox="1"/>
          <p:nvPr/>
        </p:nvSpPr>
        <p:spPr>
          <a:xfrm>
            <a:off x="1" y="1257300"/>
            <a:ext cx="354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Notice these schools have different send options. You must determine what they need from you if these are the only options. Some schools may ask you to upload a transcript as they will only get your final marks in July.  Pay attention to what they ask you for on your TO-DO List.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C153E1-4D30-B5EA-0D66-4A093ED9B6C7}"/>
              </a:ext>
            </a:extLst>
          </p:cNvPr>
          <p:cNvGrpSpPr/>
          <p:nvPr/>
        </p:nvGrpSpPr>
        <p:grpSpPr>
          <a:xfrm>
            <a:off x="1707745" y="2527417"/>
            <a:ext cx="9000" cy="360"/>
            <a:chOff x="1707745" y="2527417"/>
            <a:chExt cx="90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CE4F3A-C113-3163-7487-59100E6CF7BA}"/>
                    </a:ext>
                  </a:extLst>
                </p14:cNvPr>
                <p14:cNvContentPartPr/>
                <p14:nvPr/>
              </p14:nvContentPartPr>
              <p14:xfrm>
                <a:off x="1714945" y="2527417"/>
                <a:ext cx="180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CE4F3A-C113-3163-7487-59100E6CF7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08825" y="2521297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092347-398C-3519-C904-6018CC3FB9AE}"/>
                    </a:ext>
                  </a:extLst>
                </p14:cNvPr>
                <p14:cNvContentPartPr/>
                <p14:nvPr/>
              </p14:nvContentPartPr>
              <p14:xfrm>
                <a:off x="1707745" y="2527417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092347-398C-3519-C904-6018CC3FB9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1625" y="252129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13B80E-7E52-079A-2C13-41DD1BA71307}"/>
                  </a:ext>
                </a:extLst>
              </p14:cNvPr>
              <p14:cNvContentPartPr/>
              <p14:nvPr/>
            </p14:nvContentPartPr>
            <p14:xfrm>
              <a:off x="1699105" y="25529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13B80E-7E52-079A-2C13-41DD1BA713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2985" y="254685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74252F-D411-1E70-C15D-FDB8128DFCED}"/>
                  </a:ext>
                </a:extLst>
              </p14:cNvPr>
              <p14:cNvContentPartPr/>
              <p14:nvPr/>
            </p14:nvContentPartPr>
            <p14:xfrm>
              <a:off x="-552335" y="225129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74252F-D411-1E70-C15D-FDB8128DFC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58455" y="224517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87797A-9482-681F-C2A9-5C90161C6EB4}"/>
                  </a:ext>
                </a:extLst>
              </p14:cNvPr>
              <p14:cNvContentPartPr/>
              <p14:nvPr/>
            </p14:nvContentPartPr>
            <p14:xfrm>
              <a:off x="-491855" y="263073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87797A-9482-681F-C2A9-5C90161C6E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97975" y="262461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78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22F76-D3E1-9A50-81C9-B52762F9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67" y="3014436"/>
            <a:ext cx="989466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28B98-BEFD-A758-A64A-5CBBD266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78" y="0"/>
            <a:ext cx="8954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1912-BE01-F963-7128-02B6E6C9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you can access the STS you must create a BASIC </a:t>
            </a:r>
            <a:r>
              <a:rPr lang="en-US" dirty="0" err="1"/>
              <a:t>BCeID</a:t>
            </a:r>
            <a:r>
              <a:rPr lang="en-US" dirty="0"/>
              <a:t> Account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650BFE-5880-88B7-7FC6-2E6DEA8D7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259" y="243469"/>
            <a:ext cx="8534400" cy="8935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556D03-E8CD-37A1-F387-DF0551CBA113}"/>
              </a:ext>
            </a:extLst>
          </p:cNvPr>
          <p:cNvSpPr txBox="1"/>
          <p:nvPr/>
        </p:nvSpPr>
        <p:spPr>
          <a:xfrm>
            <a:off x="465826" y="1759790"/>
            <a:ext cx="8692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accent2">
                    <a:lumMod val="50000"/>
                  </a:schemeClr>
                </a:solidFill>
              </a:rPr>
              <a:t>https://www2.gov.bc.ca/gov/content/education-training/k-12/support/transcripts-and-certificates/studenttranscripts-services-help/studenttranscripts-service</a:t>
            </a:r>
          </a:p>
        </p:txBody>
      </p:sp>
    </p:spTree>
    <p:extLst>
      <p:ext uri="{BB962C8B-B14F-4D97-AF65-F5344CB8AC3E}">
        <p14:creationId xmlns:p14="http://schemas.microsoft.com/office/powerpoint/2010/main" val="96617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554236A-3BFB-4D9F-8402-34526A1D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AE075-1691-4A89-978D-657DF968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83" y="4826363"/>
            <a:ext cx="84105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BF31D46-09C8-4E6F-8311-0A4E39B8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DC88D7-91BB-477D-B351-EE24EFC18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87" y="-75414"/>
            <a:ext cx="10039546" cy="5982974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473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2CCBD-3EBB-5FAB-311A-B7168226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565317"/>
            <a:ext cx="8332470" cy="2541402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00CB4-B3BC-7DE8-E054-2C8C344E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674" y="2622430"/>
            <a:ext cx="4901346" cy="3905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598B5-EE54-8D1E-2F9D-A01814EC8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48" y="3498215"/>
            <a:ext cx="7549127" cy="1529388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99CB89C0-6863-9485-6AFD-DDA17C1BCF5D}"/>
              </a:ext>
            </a:extLst>
          </p:cNvPr>
          <p:cNvSpPr/>
          <p:nvPr/>
        </p:nvSpPr>
        <p:spPr>
          <a:xfrm>
            <a:off x="1000665" y="6463780"/>
            <a:ext cx="261063" cy="70458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21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9984-89CF-273A-F191-31121D03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run into problems, see Ms. Butler sooner than later.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D588-7E68-AED0-F810-058C6C03D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Remember, Post-secondaries cannot process your application to give you an offer without your transcript. After you apply, do your transcripts.  </a:t>
            </a:r>
          </a:p>
          <a:p>
            <a:r>
              <a:rPr lang="en-US" sz="2400" b="1" dirty="0"/>
              <a:t>Some schools want transcripts no later than January!</a:t>
            </a:r>
          </a:p>
          <a:p>
            <a:r>
              <a:rPr lang="en-US" sz="2400" b="1" dirty="0"/>
              <a:t>If your TO-DO List says they have not received your transcripts and you sent them more than 2 weeks ago, follow-up, do not assume it will all be fine. </a:t>
            </a:r>
          </a:p>
        </p:txBody>
      </p:sp>
    </p:spTree>
    <p:extLst>
      <p:ext uri="{BB962C8B-B14F-4D97-AF65-F5344CB8AC3E}">
        <p14:creationId xmlns:p14="http://schemas.microsoft.com/office/powerpoint/2010/main" val="279698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3DBB0-D157-4F30-A08E-4DD8A119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39" y="154133"/>
            <a:ext cx="9829079" cy="5595503"/>
          </a:xfrm>
          <a:prstGeom prst="rect">
            <a:avLst/>
          </a:prstGeom>
        </p:spPr>
      </p:pic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84A4DE81-AFB6-484D-9479-FA057C60AD31}"/>
              </a:ext>
            </a:extLst>
          </p:cNvPr>
          <p:cNvSpPr/>
          <p:nvPr/>
        </p:nvSpPr>
        <p:spPr>
          <a:xfrm>
            <a:off x="233023" y="2065150"/>
            <a:ext cx="2184713" cy="298729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 Register</a:t>
            </a:r>
          </a:p>
        </p:txBody>
      </p:sp>
    </p:spTree>
    <p:extLst>
      <p:ext uri="{BB962C8B-B14F-4D97-AF65-F5344CB8AC3E}">
        <p14:creationId xmlns:p14="http://schemas.microsoft.com/office/powerpoint/2010/main" val="322144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11DA13-BCA8-4593-861D-7D69FAE5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1" y="413288"/>
            <a:ext cx="9572625" cy="35052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F90755AE-5328-45FF-8E4B-21DC7E12BFF7}"/>
              </a:ext>
            </a:extLst>
          </p:cNvPr>
          <p:cNvSpPr/>
          <p:nvPr/>
        </p:nvSpPr>
        <p:spPr>
          <a:xfrm>
            <a:off x="5780867" y="3763505"/>
            <a:ext cx="6191573" cy="26812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YOU WILL NEED</a:t>
            </a:r>
          </a:p>
          <a:p>
            <a:pPr algn="ctr"/>
            <a:r>
              <a:rPr lang="en-US" sz="2000" dirty="0"/>
              <a:t>Personal Education Number</a:t>
            </a:r>
          </a:p>
          <a:p>
            <a:pPr algn="ctr"/>
            <a:r>
              <a:rPr lang="en-US" sz="2000" dirty="0"/>
              <a:t>Full LEGAL Name</a:t>
            </a:r>
          </a:p>
          <a:p>
            <a:pPr algn="ctr"/>
            <a:r>
              <a:rPr lang="en-US" sz="2000" dirty="0"/>
              <a:t>Date of Birth</a:t>
            </a:r>
          </a:p>
          <a:p>
            <a:pPr algn="ctr"/>
            <a:r>
              <a:rPr lang="en-US" sz="2000" dirty="0"/>
              <a:t>Personal Email Address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F7DBB52-CB3C-4BA5-89F8-24C4910050EF}"/>
              </a:ext>
            </a:extLst>
          </p:cNvPr>
          <p:cNvSpPr/>
          <p:nvPr/>
        </p:nvSpPr>
        <p:spPr>
          <a:xfrm>
            <a:off x="10367705" y="2697370"/>
            <a:ext cx="334536" cy="2564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6E7D329-C125-4406-8C31-F3E6E5BC37A8}"/>
              </a:ext>
            </a:extLst>
          </p:cNvPr>
          <p:cNvSpPr/>
          <p:nvPr/>
        </p:nvSpPr>
        <p:spPr>
          <a:xfrm flipV="1">
            <a:off x="10269203" y="2331946"/>
            <a:ext cx="197004" cy="157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09BA7C43-6EED-4B8C-BFF1-EC351CD47CAE}"/>
              </a:ext>
            </a:extLst>
          </p:cNvPr>
          <p:cNvSpPr/>
          <p:nvPr/>
        </p:nvSpPr>
        <p:spPr>
          <a:xfrm>
            <a:off x="1260528" y="4905213"/>
            <a:ext cx="3502617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Scroll Down to the Bottom</a:t>
            </a:r>
          </a:p>
        </p:txBody>
      </p:sp>
    </p:spTree>
    <p:extLst>
      <p:ext uri="{BB962C8B-B14F-4D97-AF65-F5344CB8AC3E}">
        <p14:creationId xmlns:p14="http://schemas.microsoft.com/office/powerpoint/2010/main" val="426586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6E915-8FBB-44F2-91A9-5E4ACD762C79}"/>
              </a:ext>
            </a:extLst>
          </p:cNvPr>
          <p:cNvSpPr/>
          <p:nvPr/>
        </p:nvSpPr>
        <p:spPr>
          <a:xfrm>
            <a:off x="425995" y="278109"/>
            <a:ext cx="2451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773690-F264-4E2C-B20C-9E572ACE9350}"/>
              </a:ext>
            </a:extLst>
          </p:cNvPr>
          <p:cNvSpPr/>
          <p:nvPr/>
        </p:nvSpPr>
        <p:spPr>
          <a:xfrm>
            <a:off x="3595607" y="287039"/>
            <a:ext cx="58829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Register for a </a:t>
            </a:r>
            <a:r>
              <a:rPr lang="en-US" sz="4400" b="1" dirty="0" err="1"/>
              <a:t>BCeID</a:t>
            </a:r>
            <a:endParaRPr lang="en-US" sz="4400" b="1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75C230B-FF99-415F-9591-3CADD3790CF8}"/>
              </a:ext>
            </a:extLst>
          </p:cNvPr>
          <p:cNvSpPr/>
          <p:nvPr/>
        </p:nvSpPr>
        <p:spPr>
          <a:xfrm>
            <a:off x="-802888" y="1282390"/>
            <a:ext cx="14808819" cy="30108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Complete &amp; Select your </a:t>
            </a:r>
            <a:r>
              <a:rPr lang="en-US" sz="2200" u="sng" dirty="0"/>
              <a:t>PASSWORD</a:t>
            </a:r>
            <a:r>
              <a:rPr lang="en-US" sz="2200" dirty="0"/>
              <a:t>, </a:t>
            </a:r>
            <a:r>
              <a:rPr lang="en-US" sz="2200" u="sng" dirty="0"/>
              <a:t>RESET QUESTIONS </a:t>
            </a:r>
            <a:r>
              <a:rPr lang="en-US" sz="2200" dirty="0"/>
              <a:t>&amp; </a:t>
            </a:r>
            <a:r>
              <a:rPr lang="en-US" sz="2200" u="sng" dirty="0"/>
              <a:t>ANSWER!</a:t>
            </a:r>
            <a:r>
              <a:rPr lang="en-US" sz="2200" dirty="0"/>
              <a:t> *Don’t forget to save these, you will need them more than once*</a:t>
            </a:r>
          </a:p>
          <a:p>
            <a:pPr algn="ctr"/>
            <a:endParaRPr lang="en-US" sz="2200" dirty="0"/>
          </a:p>
          <a:p>
            <a:r>
              <a:rPr lang="en-US" sz="2200" dirty="0"/>
              <a:t>Follow Prompts &amp; Sign up for Student Transcript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27D69-7896-4288-BBD1-A25AF9D72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29" y="4549075"/>
            <a:ext cx="7010400" cy="1866900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9FAC766F-09FA-43D0-8E13-81375FA11E33}"/>
              </a:ext>
            </a:extLst>
          </p:cNvPr>
          <p:cNvSpPr/>
          <p:nvPr/>
        </p:nvSpPr>
        <p:spPr>
          <a:xfrm rot="1489183">
            <a:off x="28810" y="3233660"/>
            <a:ext cx="3179476" cy="2274092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Don’t forget to click on this box to complete this page!</a:t>
            </a:r>
          </a:p>
        </p:txBody>
      </p:sp>
    </p:spTree>
    <p:extLst>
      <p:ext uri="{BB962C8B-B14F-4D97-AF65-F5344CB8AC3E}">
        <p14:creationId xmlns:p14="http://schemas.microsoft.com/office/powerpoint/2010/main" val="28598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B60C46-4AE2-48AA-B438-4DA0DCD4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4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D356D3F-DE7F-46E9-A403-DC3B0BFF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6" y="0"/>
            <a:ext cx="9142857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732AC-09E3-5025-15EC-90CA46C0BA64}"/>
              </a:ext>
            </a:extLst>
          </p:cNvPr>
          <p:cNvSpPr txBox="1"/>
          <p:nvPr/>
        </p:nvSpPr>
        <p:spPr>
          <a:xfrm>
            <a:off x="1354349" y="4735902"/>
            <a:ext cx="505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Once you click the link you are not finished. You still need to enter some personal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66436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5C28C-65C7-47DB-80E5-A75B28896179}"/>
              </a:ext>
            </a:extLst>
          </p:cNvPr>
          <p:cNvSpPr/>
          <p:nvPr/>
        </p:nvSpPr>
        <p:spPr>
          <a:xfrm>
            <a:off x="127193" y="144965"/>
            <a:ext cx="2236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E48340-1AC6-497F-8AE9-DDA18208776D}"/>
              </a:ext>
            </a:extLst>
          </p:cNvPr>
          <p:cNvSpPr/>
          <p:nvPr/>
        </p:nvSpPr>
        <p:spPr>
          <a:xfrm>
            <a:off x="2720898" y="245326"/>
            <a:ext cx="6411951" cy="822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Log in with your </a:t>
            </a:r>
            <a:r>
              <a:rPr lang="en-US" sz="4400" b="1" dirty="0" err="1"/>
              <a:t>BCeID</a:t>
            </a: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E3A52-E4A4-4497-8769-D1F71005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35" y="1201118"/>
            <a:ext cx="5904855" cy="55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E19D2B9-BF92-4A0A-AAFA-4B1C22ACD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190" y="185094"/>
            <a:ext cx="9142857" cy="6857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A7362C-6D6F-4077-9A48-57333D7B7A28}"/>
              </a:ext>
            </a:extLst>
          </p:cNvPr>
          <p:cNvSpPr/>
          <p:nvPr/>
        </p:nvSpPr>
        <p:spPr>
          <a:xfrm>
            <a:off x="251953" y="0"/>
            <a:ext cx="2007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 4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0DCDAA0-D885-4137-3199-4FD84D796CFD}"/>
              </a:ext>
            </a:extLst>
          </p:cNvPr>
          <p:cNvSpPr/>
          <p:nvPr/>
        </p:nvSpPr>
        <p:spPr>
          <a:xfrm>
            <a:off x="10256808" y="2846717"/>
            <a:ext cx="1392475" cy="69011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AAC01F3-8C2F-78B6-06BD-F0C08A15F4F4}"/>
              </a:ext>
            </a:extLst>
          </p:cNvPr>
          <p:cNvSpPr/>
          <p:nvPr/>
        </p:nvSpPr>
        <p:spPr>
          <a:xfrm>
            <a:off x="2493034" y="3052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3C783E-88F8-B3AD-43EF-3C3C00D0AC23}"/>
              </a:ext>
            </a:extLst>
          </p:cNvPr>
          <p:cNvSpPr/>
          <p:nvPr/>
        </p:nvSpPr>
        <p:spPr>
          <a:xfrm>
            <a:off x="2562045" y="46237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B3DFC-21F6-A4AE-A6B1-76E882DFF3A4}"/>
              </a:ext>
            </a:extLst>
          </p:cNvPr>
          <p:cNvSpPr txBox="1"/>
          <p:nvPr/>
        </p:nvSpPr>
        <p:spPr>
          <a:xfrm>
            <a:off x="586596" y="1923691"/>
            <a:ext cx="1604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several things you can do on this page. </a:t>
            </a:r>
          </a:p>
        </p:txBody>
      </p:sp>
    </p:spTree>
    <p:extLst>
      <p:ext uri="{BB962C8B-B14F-4D97-AF65-F5344CB8AC3E}">
        <p14:creationId xmlns:p14="http://schemas.microsoft.com/office/powerpoint/2010/main" val="241700624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039FFBA3B9D4183067EC2E80067F6" ma:contentTypeVersion="1" ma:contentTypeDescription="Create a new document." ma:contentTypeScope="" ma:versionID="8c67c2ecf95c48c2e6f75880487aa6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13452E-93E8-49C9-8703-E3536A8D8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29B5C-506C-444C-AB64-094A051DC40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A84E266-0619-4A1D-A4A8-D44B872A1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896</TotalTime>
  <Words>393</Words>
  <Application>Microsoft Office PowerPoint</Application>
  <PresentationFormat>Widescreen</PresentationFormat>
  <Paragraphs>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Century Gothic</vt:lpstr>
      <vt:lpstr>Wingdings 3</vt:lpstr>
      <vt:lpstr>Slice</vt:lpstr>
      <vt:lpstr>PowerPoint Presentation</vt:lpstr>
      <vt:lpstr>Before you can access the STS you must create a BASIC BCeID Account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run into problems, see Ms. Butler sooner than later.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Shaunna</dc:creator>
  <cp:lastModifiedBy>Butler, Darilynn</cp:lastModifiedBy>
  <cp:revision>48</cp:revision>
  <dcterms:created xsi:type="dcterms:W3CDTF">2018-11-15T00:15:44Z</dcterms:created>
  <dcterms:modified xsi:type="dcterms:W3CDTF">2024-11-18T17:56:36Z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0x010100505039FFBA3B9D4183067EC2E80067F6</vt:lpwstr>
  </property>
</Properties>
</file>